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65" r:id="rId5"/>
    <p:sldId id="273" r:id="rId6"/>
    <p:sldId id="274" r:id="rId7"/>
    <p:sldId id="275" r:id="rId8"/>
    <p:sldId id="276" r:id="rId9"/>
    <p:sldId id="281" r:id="rId10"/>
    <p:sldId id="286" r:id="rId11"/>
    <p:sldId id="267" r:id="rId12"/>
    <p:sldId id="289" r:id="rId13"/>
    <p:sldId id="287" r:id="rId14"/>
    <p:sldId id="290" r:id="rId15"/>
    <p:sldId id="303" r:id="rId16"/>
    <p:sldId id="292" r:id="rId17"/>
    <p:sldId id="291" r:id="rId18"/>
    <p:sldId id="296" r:id="rId19"/>
    <p:sldId id="293" r:id="rId20"/>
    <p:sldId id="294" r:id="rId21"/>
    <p:sldId id="295" r:id="rId22"/>
    <p:sldId id="258" r:id="rId23"/>
    <p:sldId id="297" r:id="rId24"/>
    <p:sldId id="298" r:id="rId25"/>
    <p:sldId id="259" r:id="rId26"/>
    <p:sldId id="299" r:id="rId27"/>
    <p:sldId id="261" r:id="rId28"/>
    <p:sldId id="300" r:id="rId29"/>
    <p:sldId id="301" r:id="rId30"/>
    <p:sldId id="302" r:id="rId31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fl4059@gmail.com" initials="d" lastIdx="2" clrIdx="0">
    <p:extLst>
      <p:ext uri="{19B8F6BF-5375-455C-9EA6-DF929625EA0E}">
        <p15:presenceInfo xmlns:p15="http://schemas.microsoft.com/office/powerpoint/2012/main" userId="63aa1b9bf30cd3d8" providerId="Windows Live"/>
      </p:ext>
    </p:extLst>
  </p:cmAuthor>
  <p:cmAuthor id="2" name="문 호준" initials="문호" lastIdx="2" clrIdx="1">
    <p:extLst>
      <p:ext uri="{19B8F6BF-5375-455C-9EA6-DF929625EA0E}">
        <p15:presenceInfo xmlns:p15="http://schemas.microsoft.com/office/powerpoint/2012/main" userId="9e0de4609573d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491"/>
    <a:srgbClr val="30D4D8"/>
    <a:srgbClr val="2AC1BC"/>
    <a:srgbClr val="68B0B4"/>
    <a:srgbClr val="75A6A9"/>
    <a:srgbClr val="27CBCF"/>
    <a:srgbClr val="75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>
        <p:scale>
          <a:sx n="75" d="100"/>
          <a:sy n="75" d="100"/>
        </p:scale>
        <p:origin x="1243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4T18:56:24.114" idx="2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4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9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7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9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6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8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0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1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6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7.wdp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microsoft.com/office/2007/relationships/hdphoto" Target="../media/hdphoto1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9.wdp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gif"/><Relationship Id="rId5" Type="http://schemas.openxmlformats.org/officeDocument/2006/relationships/image" Target="../media/image50.png"/><Relationship Id="rId10" Type="http://schemas.microsoft.com/office/2007/relationships/hdphoto" Target="../media/hdphoto9.wdp"/><Relationship Id="rId4" Type="http://schemas.microsoft.com/office/2007/relationships/hdphoto" Target="../media/hdphoto11.wdp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gif"/><Relationship Id="rId5" Type="http://schemas.openxmlformats.org/officeDocument/2006/relationships/image" Target="../media/image50.png"/><Relationship Id="rId4" Type="http://schemas.microsoft.com/office/2007/relationships/hdphoto" Target="../media/hdphoto1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31141-E1D1-4FAF-9970-42B649BC6A49}"/>
              </a:ext>
            </a:extLst>
          </p:cNvPr>
          <p:cNvSpPr txBox="1"/>
          <p:nvPr/>
        </p:nvSpPr>
        <p:spPr>
          <a:xfrm>
            <a:off x="4949646" y="2287851"/>
            <a:ext cx="4998421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배민은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배민이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endParaRPr lang="en-US" altLang="ko-KR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  <a:p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불편한 걸 알까</a:t>
            </a:r>
            <a:r>
              <a:rPr lang="en-US" altLang="ko-KR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?</a:t>
            </a:r>
            <a:endParaRPr lang="ko-KR" altLang="en-US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2FAB29-972D-49C1-BF5F-554B3822A0BD}"/>
              </a:ext>
            </a:extLst>
          </p:cNvPr>
          <p:cNvGrpSpPr/>
          <p:nvPr/>
        </p:nvGrpSpPr>
        <p:grpSpPr>
          <a:xfrm>
            <a:off x="149484" y="3525521"/>
            <a:ext cx="4056756" cy="4107386"/>
            <a:chOff x="1189989" y="2606036"/>
            <a:chExt cx="4245611" cy="42838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45BCC3-7BBC-487E-BC24-ACC415018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45" b="99726" l="47702" r="78141">
                          <a14:foregroundMark x1="48417" y1="37260" x2="47702" y2="57260"/>
                          <a14:foregroundMark x1="48110" y1="58630" x2="47702" y2="55342"/>
                          <a14:foregroundMark x1="75689" y1="41370" x2="76404" y2="53699"/>
                          <a14:foregroundMark x1="69050" y1="46027" x2="67722" y2="58904"/>
                          <a14:foregroundMark x1="78039" y1="49863" x2="76915" y2="69863"/>
                          <a14:foregroundMark x1="78141" y1="50685" x2="78345" y2="58630"/>
                          <a14:foregroundMark x1="74566" y1="49041" x2="73749" y2="61096"/>
                          <a14:foregroundMark x1="73340" y1="42192" x2="71502" y2="61644"/>
                          <a14:foregroundMark x1="72727" y1="43014" x2="73238" y2="60274"/>
                          <a14:foregroundMark x1="71910" y1="41370" x2="63023" y2="60000"/>
                          <a14:foregroundMark x1="63023" y1="60000" x2="64862" y2="39178"/>
                          <a14:foregroundMark x1="64862" y1="39726" x2="65679" y2="64932"/>
                          <a14:foregroundMark x1="65884" y1="55890" x2="72523" y2="67671"/>
                          <a14:foregroundMark x1="72012" y1="67397" x2="71502" y2="74795"/>
                          <a14:foregroundMark x1="78141" y1="45205" x2="78039" y2="60000"/>
                          <a14:foregroundMark x1="54443" y1="84658" x2="48110" y2="98082"/>
                          <a14:foregroundMark x1="50562" y1="90959" x2="49030" y2="95616"/>
                          <a14:foregroundMark x1="56997" y1="86027" x2="51583" y2="98082"/>
                          <a14:foregroundMark x1="55056" y1="88219" x2="50868" y2="95890"/>
                          <a14:foregroundMark x1="60470" y1="84932" x2="55260" y2="97260"/>
                          <a14:foregroundMark x1="61083" y1="86575" x2="57814" y2="98630"/>
                          <a14:foregroundMark x1="64249" y1="84658" x2="60674" y2="96712"/>
                          <a14:foregroundMark x1="66394" y1="87123" x2="63330" y2="96712"/>
                          <a14:foregroundMark x1="67211" y1="88493" x2="64760" y2="98904"/>
                          <a14:foregroundMark x1="68437" y1="90411" x2="66394" y2="99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2" r="18771"/>
            <a:stretch/>
          </p:blipFill>
          <p:spPr bwMode="auto">
            <a:xfrm>
              <a:off x="1189989" y="2606036"/>
              <a:ext cx="4245611" cy="4283859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ADBBC-3DD0-4552-812D-03F1B8EB19FC}"/>
                </a:ext>
              </a:extLst>
            </p:cNvPr>
            <p:cNvSpPr/>
            <p:nvPr/>
          </p:nvSpPr>
          <p:spPr>
            <a:xfrm>
              <a:off x="4062714" y="6597570"/>
              <a:ext cx="393539" cy="13889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219550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B6088-D4E8-45B9-B31C-C6E8F6F3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" y="946924"/>
            <a:ext cx="10300700" cy="566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185C7-F467-4296-8159-74AFBE05A948}"/>
              </a:ext>
            </a:extLst>
          </p:cNvPr>
          <p:cNvSpPr txBox="1"/>
          <p:nvPr/>
        </p:nvSpPr>
        <p:spPr>
          <a:xfrm>
            <a:off x="644663" y="1854267"/>
            <a:ext cx="3966341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그런데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32671-51F5-4F18-99B0-E167A7EECFD5}"/>
              </a:ext>
            </a:extLst>
          </p:cNvPr>
          <p:cNvSpPr txBox="1"/>
          <p:nvPr/>
        </p:nvSpPr>
        <p:spPr>
          <a:xfrm>
            <a:off x="6178353" y="2191648"/>
            <a:ext cx="3966341" cy="128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그저 황당한 얘기일까요</a:t>
            </a:r>
            <a:r>
              <a:rPr lang="en-US" altLang="ko-KR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85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8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255902" y="350545"/>
            <a:ext cx="317342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황당한 주장을</a:t>
            </a:r>
            <a:endParaRPr lang="en-US" altLang="ko-KR" sz="210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설득해 보겠습니다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771115" y="2587145"/>
            <a:ext cx="2738118" cy="401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</a:t>
            </a:r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민족들의 배신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?!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공감하는 불편함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불편함의 원인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불편함의 진실           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배달의 흐름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새로운 슬로건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개인화 추천 서비스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눈부신 발전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리스크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헷지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기대효과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발전가능성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9EF375-AE12-4BBE-AB6B-4F85F5320FB0}"/>
              </a:ext>
            </a:extLst>
          </p:cNvPr>
          <p:cNvSpPr txBox="1"/>
          <p:nvPr/>
        </p:nvSpPr>
        <p:spPr>
          <a:xfrm>
            <a:off x="10059213" y="3062158"/>
            <a:ext cx="632599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21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55" y="5853978"/>
            <a:ext cx="2113304" cy="15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9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6A9C76-950E-4B7D-8C64-A7F0FA026F1C}"/>
              </a:ext>
            </a:extLst>
          </p:cNvPr>
          <p:cNvSpPr txBox="1"/>
          <p:nvPr/>
        </p:nvSpPr>
        <p:spPr>
          <a:xfrm>
            <a:off x="7783963" y="1067286"/>
            <a:ext cx="2608154" cy="2724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0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 민족들의 배신</a:t>
            </a:r>
            <a:r>
              <a:rPr lang="en-US" altLang="ko-KR" sz="570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570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864C7-B2C3-4118-9CB9-BA4EA80C0800}"/>
              </a:ext>
            </a:extLst>
          </p:cNvPr>
          <p:cNvSpPr txBox="1"/>
          <p:nvPr/>
        </p:nvSpPr>
        <p:spPr>
          <a:xfrm>
            <a:off x="6977356" y="1067286"/>
            <a:ext cx="806607" cy="497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3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하나</a:t>
            </a:r>
            <a:endParaRPr lang="ko-KR" altLang="en-US" sz="7718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66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4895850" y="321271"/>
            <a:ext cx="3173422" cy="101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새로운 신조어 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,, </a:t>
            </a:r>
          </a:p>
          <a:p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</a:t>
            </a:r>
            <a:r>
              <a:rPr lang="ko-KR" altLang="en-US" sz="2105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배민맛을</a:t>
            </a:r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아십니까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5347504" y="1546599"/>
            <a:ext cx="4103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배민맛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상황에서 쓰이는 용어일까요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음식을 골라 주문해 먹었지만 자극적이고 배만 찰 뿐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만족스럽지 않아 허탈감과 후회심을 느끼는 상황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바로 만화로 재현한 상황에서 쓰일 수 있는 신조어입니다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물론 국어사전 혹은 사회 전반적으로 공유된 단어가 아닌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떠도는 신조어이기에 대수롭지 않게 넘어갈 수 있죠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46EBE0-1DE8-4510-BB4F-BAC075B73F58}"/>
              </a:ext>
            </a:extLst>
          </p:cNvPr>
          <p:cNvSpPr/>
          <p:nvPr/>
        </p:nvSpPr>
        <p:spPr>
          <a:xfrm>
            <a:off x="0" y="0"/>
            <a:ext cx="4401496" cy="7559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C0A81-1D3E-450A-96CA-311BE48A0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32" b="97204" l="8811" r="93238">
                        <a14:foregroundMark x1="53689" y1="72043" x2="54918" y2="92688"/>
                        <a14:foregroundMark x1="73156" y1="70538" x2="77459" y2="87527"/>
                        <a14:foregroundMark x1="69057" y1="81720" x2="67008" y2="91183"/>
                        <a14:foregroundMark x1="63320" y1="79785" x2="62500" y2="94624"/>
                        <a14:foregroundMark x1="65369" y1="87527" x2="69262" y2="97634"/>
                        <a14:foregroundMark x1="72541" y1="91828" x2="72541" y2="91828"/>
                        <a14:foregroundMark x1="84221" y1="64301" x2="83983" y2="64301"/>
                        <a14:foregroundMark x1="87071" y1="64177" x2="86680" y2="64086"/>
                        <a14:foregroundMark x1="90369" y1="64946" x2="87567" y2="64293"/>
                        <a14:foregroundMark x1="87613" y1="61442" x2="86475" y2="61505"/>
                        <a14:foregroundMark x1="89643" y1="61330" x2="88250" y2="61407"/>
                        <a14:foregroundMark x1="85656" y1="61290" x2="84016" y2="61290"/>
                        <a14:foregroundMark x1="82424" y1="49193" x2="82692" y2="49077"/>
                        <a14:foregroundMark x1="79303" y1="50538" x2="81261" y2="49694"/>
                        <a14:foregroundMark x1="52049" y1="27312" x2="58607" y2="30538"/>
                        <a14:foregroundMark x1="33811" y1="72258" x2="35451" y2="76129"/>
                        <a14:foregroundMark x1="28689" y1="38280" x2="28689" y2="38280"/>
                        <a14:foregroundMark x1="30533" y1="31828" x2="30533" y2="31828"/>
                        <a14:foregroundMark x1="37383" y1="30085" x2="38115" y2="31183"/>
                        <a14:foregroundMark x1="36247" y1="28383" x2="36895" y2="29354"/>
                        <a14:foregroundMark x1="34818" y1="26240" x2="34913" y2="26383"/>
                        <a14:foregroundMark x1="32377" y1="22581" x2="33556" y2="24347"/>
                        <a14:foregroundMark x1="56967" y1="22581" x2="56762" y2="24731"/>
                        <a14:foregroundMark x1="53279" y1="22151" x2="52869" y2="23656"/>
                        <a14:foregroundMark x1="46926" y1="24301" x2="46926" y2="26237"/>
                        <a14:foregroundMark x1="68852" y1="21935" x2="66189" y2="27312"/>
                        <a14:foregroundMark x1="73770" y1="28387" x2="72746" y2="29677"/>
                        <a14:foregroundMark x1="77894" y1="35948" x2="77459" y2="36344"/>
                        <a14:foregroundMark x1="78784" y1="35139" x2="78405" y2="35484"/>
                        <a14:foregroundMark x1="80188" y1="33862" x2="80098" y2="33943"/>
                        <a14:foregroundMark x1="81321" y1="32831" x2="81189" y2="32952"/>
                        <a14:foregroundMark x1="81624" y1="37972" x2="78484" y2="40430"/>
                        <a14:foregroundMark x1="83148" y1="36779" x2="83032" y2="36870"/>
                        <a14:foregroundMark x1="91393" y1="30323" x2="83946" y2="36154"/>
                        <a14:foregroundMark x1="34221" y1="80430" x2="29289" y2="86226"/>
                        <a14:foregroundMark x1="29098" y1="77849" x2="24385" y2="82366"/>
                        <a14:foregroundMark x1="26074" y1="66008" x2="27459" y2="65806"/>
                        <a14:foregroundMark x1="27839" y1="63011" x2="31148" y2="63011"/>
                        <a14:foregroundMark x1="31148" y1="63011" x2="31967" y2="62581"/>
                        <a14:foregroundMark x1="26052" y1="55045" x2="27254" y2="55484"/>
                        <a14:foregroundMark x1="26223" y1="47574" x2="26434" y2="47742"/>
                        <a14:foregroundMark x1="21311" y1="43656" x2="23692" y2="45555"/>
                        <a14:foregroundMark x1="26230" y1="36989" x2="28893" y2="39785"/>
                        <a14:foregroundMark x1="25410" y1="26452" x2="33197" y2="36344"/>
                        <a14:foregroundMark x1="81967" y1="85376" x2="79918" y2="96774"/>
                        <a14:foregroundMark x1="87213" y1="92258" x2="83607" y2="89892"/>
                        <a14:foregroundMark x1="88196" y1="92903" x2="87213" y2="92258"/>
                        <a14:foregroundMark x1="90164" y1="94194" x2="88196" y2="92903"/>
                        <a14:foregroundMark x1="84770" y1="82726" x2="80533" y2="80430"/>
                        <a14:foregroundMark x1="85460" y1="83099" x2="85297" y2="83011"/>
                        <a14:foregroundMark x1="82172" y1="45161" x2="85742" y2="43154"/>
                        <a14:foregroundMark x1="24180" y1="90538" x2="24180" y2="90538"/>
                        <a14:foregroundMark x1="85041" y1="64516" x2="84094" y2="64516"/>
                        <a14:foregroundMark x1="83607" y1="31613" x2="83607" y2="31613"/>
                        <a14:foregroundMark x1="89139" y1="40860" x2="89139" y2="40860"/>
                        <a14:foregroundMark x1="88525" y1="41505" x2="88525" y2="41505"/>
                        <a14:foregroundMark x1="90164" y1="40860" x2="90164" y2="40860"/>
                        <a14:foregroundMark x1="91189" y1="39785" x2="91189" y2="39785"/>
                        <a14:foregroundMark x1="92213" y1="39140" x2="92213" y2="39140"/>
                        <a14:foregroundMark x1="90779" y1="45161" x2="90779" y2="45161"/>
                        <a14:foregroundMark x1="92008" y1="44516" x2="92008" y2="44516"/>
                        <a14:foregroundMark x1="90164" y1="45161" x2="90164" y2="45161"/>
                        <a14:foregroundMark x1="89139" y1="45806" x2="89139" y2="45806"/>
                        <a14:foregroundMark x1="88115" y1="46022" x2="88115" y2="46022"/>
                        <a14:foregroundMark x1="87295" y1="46667" x2="87295" y2="46667"/>
                        <a14:foregroundMark x1="86270" y1="47097" x2="86270" y2="47097"/>
                        <a14:foregroundMark x1="85451" y1="47312" x2="85451" y2="47312"/>
                        <a14:foregroundMark x1="84426" y1="47957" x2="84426" y2="47957"/>
                        <a14:foregroundMark x1="87705" y1="54839" x2="87705" y2="54839"/>
                        <a14:foregroundMark x1="87705" y1="54839" x2="87705" y2="54839"/>
                        <a14:foregroundMark x1="88730" y1="54839" x2="88730" y2="54839"/>
                        <a14:foregroundMark x1="90369" y1="54839" x2="90369" y2="54839"/>
                        <a14:foregroundMark x1="91598" y1="54839" x2="91598" y2="54839"/>
                        <a14:foregroundMark x1="92213" y1="54839" x2="92213" y2="54839"/>
                        <a14:foregroundMark x1="86066" y1="55484" x2="86066" y2="55484"/>
                        <a14:foregroundMark x1="91598" y1="61720" x2="91598" y2="61720"/>
                        <a14:foregroundMark x1="82377" y1="70753" x2="82681" y2="70912"/>
                        <a14:foregroundMark x1="23156" y1="54624" x2="23156" y2="54624"/>
                        <a14:foregroundMark x1="22541" y1="54194" x2="22541" y2="54194"/>
                        <a14:foregroundMark x1="21926" y1="54409" x2="21926" y2="54409"/>
                        <a14:foregroundMark x1="25205" y1="55054" x2="25205" y2="55054"/>
                        <a14:foregroundMark x1="82377" y1="70538" x2="82377" y2="70538"/>
                        <a14:foregroundMark x1="82377" y1="70753" x2="82377" y2="70753"/>
                        <a14:foregroundMark x1="84631" y1="71613" x2="82582" y2="70753"/>
                        <a14:foregroundMark x1="88525" y1="83871" x2="88525" y2="83871"/>
                        <a14:foregroundMark x1="89754" y1="84301" x2="89754" y2="84301"/>
                        <a14:foregroundMark x1="90779" y1="84946" x2="90779" y2="84946"/>
                        <a14:foregroundMark x1="22746" y1="62366" x2="23566" y2="62151"/>
                        <a14:foregroundMark x1="19672" y1="62581" x2="20902" y2="62581"/>
                        <a14:foregroundMark x1="23156" y1="62796" x2="21516" y2="62366"/>
                        <a14:foregroundMark x1="20492" y1="67312" x2="20902" y2="67312"/>
                        <a14:foregroundMark x1="22336" y1="66667" x2="25820" y2="66022"/>
                        <a14:foregroundMark x1="33607" y1="24516" x2="35041" y2="27527"/>
                        <a14:foregroundMark x1="86475" y1="82151" x2="85246" y2="81505"/>
                        <a14:backgroundMark x1="87910" y1="43656" x2="87005" y2="43893"/>
                        <a14:backgroundMark x1="85656" y1="83441" x2="85656" y2="83441"/>
                        <a14:backgroundMark x1="85246" y1="83011" x2="85246" y2="83011"/>
                        <a14:backgroundMark x1="88115" y1="84731" x2="88115" y2="84731"/>
                        <a14:backgroundMark x1="88525" y1="85161" x2="88525" y2="85161"/>
                        <a14:backgroundMark x1="88934" y1="85376" x2="88934" y2="85376"/>
                        <a14:backgroundMark x1="89139" y1="85591" x2="89139" y2="85591"/>
                        <a14:backgroundMark x1="89549" y1="85806" x2="89549" y2="85806"/>
                        <a14:backgroundMark x1="89754" y1="85806" x2="89754" y2="85806"/>
                        <a14:backgroundMark x1="86680" y1="92903" x2="86680" y2="92903"/>
                        <a14:backgroundMark x1="86680" y1="92258" x2="86680" y2="92258"/>
                        <a14:backgroundMark x1="86680" y1="92258" x2="86680" y2="92258"/>
                        <a14:backgroundMark x1="24385" y1="93978" x2="28074" y2="90968"/>
                        <a14:backgroundMark x1="27356" y1="90538" x2="29918" y2="88387"/>
                        <a14:backgroundMark x1="22746" y1="94409" x2="27356" y2="90538"/>
                        <a14:backgroundMark x1="77664" y1="35484" x2="77664" y2="35484"/>
                        <a14:backgroundMark x1="78074" y1="35484" x2="78893" y2="34409"/>
                        <a14:backgroundMark x1="81148" y1="32903" x2="79918" y2="33548"/>
                        <a14:backgroundMark x1="81763" y1="31613" x2="81148" y2="32043"/>
                        <a14:backgroundMark x1="82992" y1="30753" x2="81763" y2="31613"/>
                        <a14:backgroundMark x1="83402" y1="30538" x2="82377" y2="31398"/>
                        <a14:backgroundMark x1="82172" y1="31613" x2="81148" y2="32688"/>
                        <a14:backgroundMark x1="79918" y1="33763" x2="78484" y2="34839"/>
                        <a14:backgroundMark x1="90837" y1="46667" x2="91598" y2="46237"/>
                        <a14:backgroundMark x1="90076" y1="47097" x2="90837" y2="46667"/>
                        <a14:backgroundMark x1="89695" y1="47312" x2="90076" y2="47097"/>
                        <a14:backgroundMark x1="88934" y1="47742" x2="89695" y2="47312"/>
                        <a14:backgroundMark x1="86270" y1="47742" x2="86885" y2="47742"/>
                        <a14:backgroundMark x1="88115" y1="47312" x2="88115" y2="47312"/>
                        <a14:backgroundMark x1="88115" y1="46452" x2="88934" y2="46452"/>
                        <a14:backgroundMark x1="83197" y1="49677" x2="85656" y2="48602"/>
                        <a14:backgroundMark x1="82787" y1="49892" x2="83197" y2="49677"/>
                        <a14:backgroundMark x1="82582" y1="49892" x2="84016" y2="49032"/>
                        <a14:backgroundMark x1="82377" y1="49677" x2="83197" y2="49462"/>
                        <a14:backgroundMark x1="84016" y1="46022" x2="84016" y2="46667"/>
                        <a14:backgroundMark x1="85963" y1="45161" x2="87500" y2="43871"/>
                        <a14:backgroundMark x1="85451" y1="45591" x2="85963" y2="45161"/>
                        <a14:backgroundMark x1="84836" y1="45161" x2="85861" y2="44516"/>
                        <a14:backgroundMark x1="87090" y1="44086" x2="90164" y2="43011"/>
                        <a14:backgroundMark x1="86680" y1="56559" x2="88730" y2="56559"/>
                        <a14:backgroundMark x1="86475" y1="56559" x2="86885" y2="56559"/>
                        <a14:backgroundMark x1="86475" y1="56559" x2="87500" y2="56344"/>
                        <a14:backgroundMark x1="85861" y1="56559" x2="87705" y2="56559"/>
                        <a14:backgroundMark x1="89959" y1="56559" x2="91189" y2="56344"/>
                        <a14:backgroundMark x1="89959" y1="56344" x2="90574" y2="56344"/>
                        <a14:backgroundMark x1="88320" y1="56344" x2="91393" y2="56129"/>
                        <a14:backgroundMark x1="92008" y1="55914" x2="93443" y2="55484"/>
                        <a14:backgroundMark x1="91393" y1="57204" x2="92418" y2="56344"/>
                        <a14:backgroundMark x1="93033" y1="55699" x2="92828" y2="55699"/>
                        <a14:backgroundMark x1="92418" y1="56129" x2="91598" y2="55699"/>
                        <a14:backgroundMark x1="92828" y1="56344" x2="92008" y2="55484"/>
                        <a14:backgroundMark x1="86270" y1="63656" x2="86885" y2="63656"/>
                        <a14:backgroundMark x1="87705" y1="63441" x2="88115" y2="63656"/>
                        <a14:backgroundMark x1="84426" y1="65161" x2="82992" y2="64731"/>
                        <a14:backgroundMark x1="82418" y1="70538" x2="82295" y2="70753"/>
                        <a14:backgroundMark x1="26025" y1="49247" x2="24385" y2="47312"/>
                        <a14:backgroundMark x1="26025" y1="48817" x2="25000" y2="47742"/>
                        <a14:backgroundMark x1="25615" y1="49462" x2="25410" y2="47742"/>
                        <a14:backgroundMark x1="26639" y1="49247" x2="25205" y2="47312"/>
                        <a14:backgroundMark x1="26639" y1="48602" x2="26230" y2="48172"/>
                        <a14:backgroundMark x1="22746" y1="53548" x2="24590" y2="53763"/>
                        <a14:backgroundMark x1="25820" y1="54624" x2="26230" y2="54839"/>
                        <a14:backgroundMark x1="25410" y1="54409" x2="25820" y2="54624"/>
                        <a14:backgroundMark x1="25001" y1="54194" x2="25410" y2="54409"/>
                        <a14:backgroundMark x1="24180" y1="53763" x2="25001" y2="54194"/>
                        <a14:backgroundMark x1="82582" y1="72043" x2="83374" y2="72375"/>
                        <a14:backgroundMark x1="85451" y1="72903" x2="85162" y2="72701"/>
                        <a14:backgroundMark x1="88027" y1="84946" x2="87500" y2="84516"/>
                        <a14:backgroundMark x1="91189" y1="87527" x2="88027" y2="84946"/>
                        <a14:backgroundMark x1="91598" y1="87312" x2="89959" y2="86452"/>
                        <a14:backgroundMark x1="92213" y1="87312" x2="90984" y2="86667"/>
                        <a14:backgroundMark x1="27101" y1="63674" x2="27459" y2="63656"/>
                        <a14:backgroundMark x1="23705" y1="63844" x2="23882" y2="63835"/>
                        <a14:backgroundMark x1="27664" y1="63656" x2="27664" y2="63656"/>
                        <a14:backgroundMark x1="27664" y1="63226" x2="27664" y2="63226"/>
                        <a14:backgroundMark x1="21721" y1="63656" x2="20249" y2="63656"/>
                        <a14:backgroundMark x1="19446" y1="62954" x2="17418" y2="62796"/>
                        <a14:backgroundMark x1="21926" y1="63146" x2="20620" y2="63045"/>
                        <a14:backgroundMark x1="37090" y1="29247" x2="36149" y2="26988"/>
                        <a14:backgroundMark x1="36122" y1="27001" x2="36680" y2="28172"/>
                        <a14:backgroundMark x1="34016" y1="24086" x2="34119" y2="24267"/>
                        <a14:backgroundMark x1="86680" y1="84731" x2="86066" y2="83871"/>
                        <a14:backgroundMark x1="86163" y1="83463" x2="85246" y2="82581"/>
                        <a14:backgroundMark x1="85451" y1="83441" x2="84631" y2="8236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37"/>
          <a:stretch/>
        </p:blipFill>
        <p:spPr>
          <a:xfrm>
            <a:off x="955447" y="4311660"/>
            <a:ext cx="3284717" cy="32480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A5B90A-0C2A-4C33-AF79-5D2368C458E0}"/>
              </a:ext>
            </a:extLst>
          </p:cNvPr>
          <p:cNvSpPr txBox="1"/>
          <p:nvPr/>
        </p:nvSpPr>
        <p:spPr>
          <a:xfrm>
            <a:off x="458220" y="397603"/>
            <a:ext cx="4887686" cy="1280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</a:t>
            </a:r>
            <a:r>
              <a:rPr lang="ko-KR" altLang="en-US" sz="7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771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＇</a:t>
            </a:r>
            <a:r>
              <a:rPr lang="ko-KR" altLang="en-US" sz="771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62931D-FBD8-4E33-89F8-0CF36D4CB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1" y="1948696"/>
            <a:ext cx="3665214" cy="182288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264E35C-0E55-405B-90D3-577669D18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277" y="5227278"/>
            <a:ext cx="2942233" cy="140017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5AD87F-F01E-406C-B32E-FFA15BE3F606}"/>
              </a:ext>
            </a:extLst>
          </p:cNvPr>
          <p:cNvGrpSpPr/>
          <p:nvPr/>
        </p:nvGrpSpPr>
        <p:grpSpPr>
          <a:xfrm>
            <a:off x="4477675" y="3191685"/>
            <a:ext cx="3591597" cy="1072101"/>
            <a:chOff x="5445723" y="3431178"/>
            <a:chExt cx="3957357" cy="1133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F62EFE5-4D95-4FBB-8061-1CDF36BA6A0A}"/>
                </a:ext>
              </a:extLst>
            </p:cNvPr>
            <p:cNvGrpSpPr/>
            <p:nvPr/>
          </p:nvGrpSpPr>
          <p:grpSpPr>
            <a:xfrm>
              <a:off x="5445723" y="3431178"/>
              <a:ext cx="3957357" cy="1133201"/>
              <a:chOff x="5355090" y="3438589"/>
              <a:chExt cx="3571875" cy="118565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ADF916-53A7-4A4D-8868-8497AAA3487A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4A9E1AB-B10E-4D30-82FB-3AFC821A1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1638" b="6468"/>
              <a:stretch/>
            </p:blipFill>
            <p:spPr>
              <a:xfrm>
                <a:off x="5355090" y="3438589"/>
                <a:ext cx="3571875" cy="1185659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E92B5B-BFD2-4348-8860-727E3F32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40900" y="3632896"/>
              <a:ext cx="3507581" cy="730218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BF0B682-09A6-43B3-81BE-4736712115C0}"/>
              </a:ext>
            </a:extLst>
          </p:cNvPr>
          <p:cNvGrpSpPr/>
          <p:nvPr/>
        </p:nvGrpSpPr>
        <p:grpSpPr>
          <a:xfrm>
            <a:off x="7100216" y="3676833"/>
            <a:ext cx="3591597" cy="3339360"/>
            <a:chOff x="5874683" y="3321904"/>
            <a:chExt cx="3604153" cy="416437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DF334C-380A-41AC-9AE2-E01AA35CA1DF}"/>
                </a:ext>
              </a:extLst>
            </p:cNvPr>
            <p:cNvGrpSpPr/>
            <p:nvPr/>
          </p:nvGrpSpPr>
          <p:grpSpPr>
            <a:xfrm>
              <a:off x="5874683" y="3321904"/>
              <a:ext cx="3604153" cy="4164373"/>
              <a:chOff x="5434222" y="3636767"/>
              <a:chExt cx="3492742" cy="88631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A3417CB2-54BD-413D-B53C-9743D2F017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216" t="18353" b="14171"/>
              <a:stretch/>
            </p:blipFill>
            <p:spPr>
              <a:xfrm>
                <a:off x="5434222" y="3636767"/>
                <a:ext cx="3492742" cy="886313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1202E52-9C23-4ED6-A826-A8476A801546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C12DE0E-5E03-4691-8936-BDF910C3E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0885" y="3451987"/>
              <a:ext cx="3337069" cy="3920894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127168A-25B2-4422-9714-03B10589A4C8}"/>
              </a:ext>
            </a:extLst>
          </p:cNvPr>
          <p:cNvGrpSpPr/>
          <p:nvPr/>
        </p:nvGrpSpPr>
        <p:grpSpPr>
          <a:xfrm>
            <a:off x="4457095" y="3951804"/>
            <a:ext cx="2942232" cy="894432"/>
            <a:chOff x="6690360" y="3074064"/>
            <a:chExt cx="3685810" cy="201609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0FD05C9-D95C-43E1-84C4-C421B68F70F8}"/>
                </a:ext>
              </a:extLst>
            </p:cNvPr>
            <p:cNvGrpSpPr/>
            <p:nvPr/>
          </p:nvGrpSpPr>
          <p:grpSpPr>
            <a:xfrm>
              <a:off x="6690360" y="3074064"/>
              <a:ext cx="3685810" cy="2016094"/>
              <a:chOff x="5355090" y="3610248"/>
              <a:chExt cx="3571875" cy="939436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A5FFCC1-927B-4843-B38E-B56C18D62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6333" b="12145"/>
              <a:stretch/>
            </p:blipFill>
            <p:spPr>
              <a:xfrm>
                <a:off x="5355090" y="3610248"/>
                <a:ext cx="3571875" cy="939436"/>
              </a:xfrm>
              <a:prstGeom prst="rect">
                <a:avLst/>
              </a:prstGeom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9A3A46E-9C37-4120-988D-60F5821F0AE7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7644EB3-8262-46EB-A3ED-11577A5DC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8624"/>
            <a:stretch/>
          </p:blipFill>
          <p:spPr>
            <a:xfrm>
              <a:off x="6988613" y="3247293"/>
              <a:ext cx="3087508" cy="173355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B184242-1B57-4FB9-A478-FE8E3E1527BE}"/>
              </a:ext>
            </a:extLst>
          </p:cNvPr>
          <p:cNvSpPr txBox="1"/>
          <p:nvPr/>
        </p:nvSpPr>
        <p:spPr>
          <a:xfrm>
            <a:off x="5195611" y="6622660"/>
            <a:ext cx="5984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 다수의 사용자들이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배민맛을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경험하고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공감한다게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문제입니다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41A52F6-8862-4BB5-84A3-0708AF9C1D39}"/>
              </a:ext>
            </a:extLst>
          </p:cNvPr>
          <p:cNvGrpSpPr/>
          <p:nvPr/>
        </p:nvGrpSpPr>
        <p:grpSpPr>
          <a:xfrm>
            <a:off x="6660123" y="4591601"/>
            <a:ext cx="3496047" cy="983341"/>
            <a:chOff x="2476982" y="2235732"/>
            <a:chExt cx="7396224" cy="2016094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E294DAF-A8AC-4E48-A773-DCDCB5FF00DC}"/>
                </a:ext>
              </a:extLst>
            </p:cNvPr>
            <p:cNvGrpSpPr/>
            <p:nvPr/>
          </p:nvGrpSpPr>
          <p:grpSpPr>
            <a:xfrm>
              <a:off x="2476982" y="2235732"/>
              <a:ext cx="7396224" cy="2016094"/>
              <a:chOff x="5503048" y="3610248"/>
              <a:chExt cx="3370772" cy="939436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48FCFE4-3DC5-40BA-B6AA-924DB55D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142" t="16333" r="1488" b="12145"/>
              <a:stretch/>
            </p:blipFill>
            <p:spPr>
              <a:xfrm>
                <a:off x="5503048" y="3610248"/>
                <a:ext cx="3370772" cy="939436"/>
              </a:xfrm>
              <a:prstGeom prst="rect">
                <a:avLst/>
              </a:prstGeom>
            </p:spPr>
          </p:pic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344AEDA-FF64-4B28-97FD-1D99E373D198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1AA5047-FC5C-47A5-8805-F8B6AB8F6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26688" y="2557803"/>
              <a:ext cx="7000875" cy="143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3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E863-DCF5-4324-982D-D530A38B7AC9}"/>
              </a:ext>
            </a:extLst>
          </p:cNvPr>
          <p:cNvSpPr txBox="1"/>
          <p:nvPr/>
        </p:nvSpPr>
        <p:spPr>
          <a:xfrm>
            <a:off x="724805" y="882726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304E7-DB9E-4391-8315-B47617ADA1F2}"/>
              </a:ext>
            </a:extLst>
          </p:cNvPr>
          <p:cNvSpPr txBox="1"/>
          <p:nvPr/>
        </p:nvSpPr>
        <p:spPr>
          <a:xfrm>
            <a:off x="210018" y="2804258"/>
            <a:ext cx="152440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배달이라 쓰고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배민이라 읽는다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37B2F-C488-4240-9BE2-799507742BC3}"/>
              </a:ext>
            </a:extLst>
          </p:cNvPr>
          <p:cNvSpPr txBox="1"/>
          <p:nvPr/>
        </p:nvSpPr>
        <p:spPr>
          <a:xfrm>
            <a:off x="1100311" y="2804258"/>
            <a:ext cx="38675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배달앱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내에서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꾸준하게 점유율 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위를 지키고 있습니다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벌써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2011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년에서 부터 횟수로만 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년이죠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동안 최고를 유지한다는 것은 그 기업이 곧 기준이 된다는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말이기도 합니다</a:t>
            </a:r>
            <a:r>
              <a:rPr lang="en-US" altLang="ko-KR" sz="1100" spc="-26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.‘</a:t>
            </a:r>
            <a:r>
              <a:rPr lang="ko-KR" altLang="en-US" sz="1100" spc="-132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단건배달</a:t>
            </a:r>
            <a:r>
              <a:rPr lang="en-US" altLang="ko-KR" sz="1100" spc="-26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’, ‘</a:t>
            </a:r>
            <a:r>
              <a:rPr lang="ko-KR" altLang="en-US" sz="1100" spc="-132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퀵커머스</a:t>
            </a:r>
            <a:r>
              <a:rPr lang="en-US" altLang="ko-KR" sz="1100" spc="-26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플랫폼들 간의 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총성 없는 전쟁속에서 어떤 방식이 정답인지는 아무도 모르지만  처음과 끝에는 항상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있습니다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 보통명사가 된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 선택의 불편함이 유독 더 크게 대표 되는 건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당연한게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아닐까요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0D4E08-B29B-4340-BD6D-18277D29AD56}"/>
              </a:ext>
            </a:extLst>
          </p:cNvPr>
          <p:cNvCxnSpPr>
            <a:cxnSpLocks/>
          </p:cNvCxnSpPr>
          <p:nvPr/>
        </p:nvCxnSpPr>
        <p:spPr>
          <a:xfrm>
            <a:off x="1003434" y="6113570"/>
            <a:ext cx="37029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64AF2-7BD6-4B18-BF0F-85F1815E460B}"/>
              </a:ext>
            </a:extLst>
          </p:cNvPr>
          <p:cNvGrpSpPr/>
          <p:nvPr/>
        </p:nvGrpSpPr>
        <p:grpSpPr>
          <a:xfrm>
            <a:off x="1450030" y="4730355"/>
            <a:ext cx="3728236" cy="1229952"/>
            <a:chOff x="1573144" y="4382488"/>
            <a:chExt cx="3728236" cy="1229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5A4033-A803-4CCC-9D8B-4440F3DA3CE1}"/>
                </a:ext>
              </a:extLst>
            </p:cNvPr>
            <p:cNvSpPr txBox="1"/>
            <p:nvPr/>
          </p:nvSpPr>
          <p:spPr>
            <a:xfrm>
              <a:off x="3612301" y="5369896"/>
              <a:ext cx="1689079" cy="22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2021</a:t>
              </a:r>
              <a:r>
                <a:rPr lang="ko-KR" altLang="en-US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년 </a:t>
              </a:r>
              <a:r>
                <a:rPr lang="en-US" altLang="ko-KR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월 기준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EE74FF-CF0D-45B3-A67A-0D89991C819B}"/>
                </a:ext>
              </a:extLst>
            </p:cNvPr>
            <p:cNvGrpSpPr/>
            <p:nvPr/>
          </p:nvGrpSpPr>
          <p:grpSpPr>
            <a:xfrm>
              <a:off x="1573144" y="4382488"/>
              <a:ext cx="2730902" cy="1229952"/>
              <a:chOff x="1551899" y="4426947"/>
              <a:chExt cx="2730902" cy="1229952"/>
            </a:xfrm>
          </p:grpSpPr>
          <p:graphicFrame>
            <p:nvGraphicFramePr>
              <p:cNvPr id="15" name="차트 14">
                <a:extLst>
                  <a:ext uri="{FF2B5EF4-FFF2-40B4-BE49-F238E27FC236}">
                    <a16:creationId xmlns:a16="http://schemas.microsoft.com/office/drawing/2014/main" id="{F75E5151-D5B0-4CEC-9F79-A8EF0B50565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89030469"/>
                  </p:ext>
                </p:extLst>
              </p:nvPr>
            </p:nvGraphicFramePr>
            <p:xfrm>
              <a:off x="2417983" y="4426947"/>
              <a:ext cx="1758815" cy="12299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0EF11D-D3B8-49F3-BAFB-D6E9C1B30419}"/>
                  </a:ext>
                </a:extLst>
              </p:cNvPr>
              <p:cNvSpPr txBox="1"/>
              <p:nvPr/>
            </p:nvSpPr>
            <p:spPr>
              <a:xfrm>
                <a:off x="1558264" y="4614322"/>
                <a:ext cx="1689079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주요 </a:t>
                </a:r>
                <a:r>
                  <a:rPr lang="ko-KR" altLang="en-US" sz="1403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배달앱</a:t>
                </a:r>
                <a:endParaRPr lang="en-US" altLang="ko-KR" sz="1403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시장 점유율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0C560A-DDFE-42D3-A387-A1C596C4F545}"/>
                  </a:ext>
                </a:extLst>
              </p:cNvPr>
              <p:cNvSpPr txBox="1"/>
              <p:nvPr/>
            </p:nvSpPr>
            <p:spPr>
              <a:xfrm>
                <a:off x="3382111" y="4913243"/>
                <a:ext cx="900690" cy="24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5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</a:t>
                </a:r>
                <a:r>
                  <a:rPr lang="en-US" altLang="ko-KR" sz="614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965" dirty="0">
                  <a:solidFill>
                    <a:schemeClr val="bg1"/>
                  </a:solidFill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140F3-2CAD-4F3F-9780-A211475C5B1D}"/>
                  </a:ext>
                </a:extLst>
              </p:cNvPr>
              <p:cNvSpPr txBox="1"/>
              <p:nvPr/>
            </p:nvSpPr>
            <p:spPr>
              <a:xfrm>
                <a:off x="1551899" y="5171691"/>
                <a:ext cx="1584033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5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 </a:t>
                </a:r>
                <a:r>
                  <a:rPr lang="en-US" altLang="ko-KR" sz="1403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2105" b="1" dirty="0"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066ADD-9EF3-4678-82FE-F63E288DDC4D}"/>
              </a:ext>
            </a:extLst>
          </p:cNvPr>
          <p:cNvSpPr/>
          <p:nvPr/>
        </p:nvSpPr>
        <p:spPr>
          <a:xfrm>
            <a:off x="0" y="772765"/>
            <a:ext cx="304800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3EB83-CCA8-464E-BA5F-6087F193C522}"/>
              </a:ext>
            </a:extLst>
          </p:cNvPr>
          <p:cNvSpPr txBox="1"/>
          <p:nvPr/>
        </p:nvSpPr>
        <p:spPr>
          <a:xfrm>
            <a:off x="343149" y="1812438"/>
            <a:ext cx="4745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사실 </a:t>
            </a:r>
            <a:r>
              <a:rPr lang="ko-KR" altLang="en-US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배민맛은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민족만의 문제는 아닙니다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 업계 모두가 공유하는 문제점이죠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하지만 왜 유독 배민에게 더 </a:t>
            </a:r>
            <a:r>
              <a:rPr lang="ko-KR" altLang="en-US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불평하는걸까요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F3FCD-B02D-46F8-8961-E554C7DF5D68}"/>
              </a:ext>
            </a:extLst>
          </p:cNvPr>
          <p:cNvSpPr txBox="1"/>
          <p:nvPr/>
        </p:nvSpPr>
        <p:spPr>
          <a:xfrm>
            <a:off x="6206556" y="2600347"/>
            <a:ext cx="4275239" cy="2358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 많은 메뉴와 가게들 중 사용자는 많은 고민을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해야합니다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당장 치킨을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먹으려해도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1800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여개의 가게들을 고려해야 하니까요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사용자의 선택지를 늘려줍니다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 좋은 음식을 쉽고 빠르게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먹고싶어하는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사용자에겐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오히려 선택의 장애를 주는 단점으로 작용합니다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배달의 민족은 업계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 답게 제일 많은 가게와 메뉴를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보유하고 있죠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배민에서 주문을 시키는 사용자들은 더 피로하지 않을까요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60E6A2-4607-4E9D-9FB7-B5AF6F7CB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91" t="31365" r="33718" b="65774"/>
          <a:stretch/>
        </p:blipFill>
        <p:spPr>
          <a:xfrm>
            <a:off x="6046836" y="2397342"/>
            <a:ext cx="2267399" cy="1753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6ED5C6-0F57-49BA-B0D3-A3FB26E6D9E0}"/>
              </a:ext>
            </a:extLst>
          </p:cNvPr>
          <p:cNvSpPr txBox="1"/>
          <p:nvPr/>
        </p:nvSpPr>
        <p:spPr>
          <a:xfrm>
            <a:off x="5247128" y="1843257"/>
            <a:ext cx="152440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고민이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불편함으로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15AC6-E732-42AE-B696-12B60116C705}"/>
              </a:ext>
            </a:extLst>
          </p:cNvPr>
          <p:cNvSpPr txBox="1"/>
          <p:nvPr/>
        </p:nvSpPr>
        <p:spPr>
          <a:xfrm>
            <a:off x="6281240" y="5927618"/>
            <a:ext cx="3583031" cy="17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송파구 방이동 </a:t>
            </a:r>
            <a:r>
              <a:rPr lang="en-US" altLang="ko-KR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44-2 </a:t>
            </a:r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우아한형제들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143DB44-C121-4E20-B745-6B94D02EC284}"/>
              </a:ext>
            </a:extLst>
          </p:cNvPr>
          <p:cNvCxnSpPr>
            <a:cxnSpLocks/>
          </p:cNvCxnSpPr>
          <p:nvPr/>
        </p:nvCxnSpPr>
        <p:spPr>
          <a:xfrm>
            <a:off x="6281240" y="6100871"/>
            <a:ext cx="353921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2425B4-B567-4521-9B32-98E73A8855BE}"/>
              </a:ext>
            </a:extLst>
          </p:cNvPr>
          <p:cNvGrpSpPr/>
          <p:nvPr/>
        </p:nvGrpSpPr>
        <p:grpSpPr>
          <a:xfrm>
            <a:off x="6304686" y="4361124"/>
            <a:ext cx="2321647" cy="1518561"/>
            <a:chOff x="1665654" y="4016689"/>
            <a:chExt cx="2321647" cy="151856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75AA50B-633D-4458-836C-8179819BE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112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654" y="4016689"/>
              <a:ext cx="2321647" cy="1518561"/>
            </a:xfrm>
            <a:prstGeom prst="rect">
              <a:avLst/>
            </a:prstGeom>
            <a:ln>
              <a:noFill/>
            </a:ln>
            <a:effectLst>
              <a:outerShdw blurRad="152400" dist="139700" dir="4440000" sx="98000" sy="98000" algn="tl" rotWithShape="0">
                <a:srgbClr val="333333">
                  <a:alpha val="36000"/>
                </a:srgbClr>
              </a:outerShdw>
            </a:effec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6A61D0F-08E6-465E-9378-6788F8B51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7785" y="4471941"/>
              <a:ext cx="91394" cy="8377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550CBF-4F1E-437D-8E1C-D6CF0B9A0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3359" y="4646871"/>
              <a:ext cx="91394" cy="8377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C50E69D-8688-42FE-B51B-1356904DC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7509" y="4984124"/>
              <a:ext cx="91394" cy="83778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88BD455-C2EB-471E-B06C-DCB69FFFF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8139" y="4975260"/>
              <a:ext cx="91394" cy="8377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8C67A5C-AA3F-4378-AAEE-EE731A34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0110" y="5132956"/>
              <a:ext cx="91394" cy="8377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C8FF4A7-9089-4DAB-A8AB-9C9CA8A0F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6662" y="5132957"/>
              <a:ext cx="91394" cy="8377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D3D9A54-C682-4245-A00C-5C90AC89B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1206" y="4949625"/>
              <a:ext cx="91394" cy="8377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63D7B35-647E-40ED-8FE2-C311934F3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5503" y="4966881"/>
              <a:ext cx="91394" cy="8377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16FB799-8B19-4B84-B8AB-7E8AF13F0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0761" y="4760677"/>
              <a:ext cx="91394" cy="83778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9D06E28-B39D-42ED-A32F-DA34C5DED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5743" y="4519675"/>
              <a:ext cx="91394" cy="8377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B99F5A0-1415-485B-99E7-A39C6FDB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7291" y="4638527"/>
              <a:ext cx="91394" cy="8377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75EC438-24F1-43CF-832C-C8970D1BD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0792" y="4655592"/>
              <a:ext cx="91394" cy="8377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E2FDD12-9543-41D7-B07D-3A4DCE0CD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5080" y="4739236"/>
              <a:ext cx="91394" cy="83778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67EBE86-E6E2-4525-88EC-E78A95E61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0781" y="4865847"/>
              <a:ext cx="91394" cy="8377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EBD88EA-FE0C-40E4-8A71-9EBFDD40D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6517" y="5041670"/>
              <a:ext cx="91394" cy="83778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7EC8356-A204-4F2D-AD3E-B4E5807B2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6023" y="5140179"/>
              <a:ext cx="91394" cy="8377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E751255-A082-49BB-90B7-9DAD372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0421" y="4742343"/>
              <a:ext cx="91394" cy="83778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5C49E8A-2946-41D9-BE22-05C9133DA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5080" y="4739236"/>
              <a:ext cx="91394" cy="83778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2A46C6A-39CD-4ED7-8DE4-80FC8FE4D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02359" y="4731007"/>
              <a:ext cx="91394" cy="83778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171E9E3-9994-4EEC-BC64-A6BB879E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2376" y="5006532"/>
              <a:ext cx="91394" cy="83778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41B6D84-1FF9-4B81-B0C4-E6B91A25F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5448" y="4615815"/>
              <a:ext cx="91394" cy="8377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43DAD75-4F29-43BC-90F1-5A1AD01AD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9736" y="4875312"/>
              <a:ext cx="91394" cy="8377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2A4FB2B-D27C-4CBE-BFB7-2BC1F3B61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2085" y="5059038"/>
              <a:ext cx="91394" cy="83778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63CA35F-86B2-4647-9FED-25B4B04DC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4392" y="4886607"/>
              <a:ext cx="91394" cy="83778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87E8E9A-79D0-493F-B7A6-DDBC0D85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5080" y="4739236"/>
              <a:ext cx="91394" cy="8377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AE8FE085-8CD8-4E20-B904-3736E8E3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1111" y="5123409"/>
              <a:ext cx="91394" cy="83778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1E011E0-522E-4F98-8FF6-068E7A0E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2376" y="5006532"/>
              <a:ext cx="91394" cy="83778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CA4FB66-5B83-4454-A2D0-AFD44203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53953" y="4799332"/>
              <a:ext cx="91394" cy="8377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AD1D839-72A8-4CAE-B2B6-C8AE66D7D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8483" y="4842275"/>
              <a:ext cx="91394" cy="8377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A96DF7B1-C10B-4638-B1D8-625F5EAE4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4336" y="4480196"/>
              <a:ext cx="133739" cy="1510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86A8457-4B4E-4D6F-88E0-F38BF2AA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9391" y="4653323"/>
              <a:ext cx="82694" cy="75803"/>
            </a:xfrm>
            <a:prstGeom prst="rect">
              <a:avLst/>
            </a:prstGeom>
          </p:spPr>
        </p:pic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74C5D2AD-42EF-4EF3-9B1F-CE87AC690D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163" y="4622139"/>
            <a:ext cx="879058" cy="1362772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BE51F336-AC19-4DCB-9AFC-CADF13705055}"/>
              </a:ext>
            </a:extLst>
          </p:cNvPr>
          <p:cNvGrpSpPr/>
          <p:nvPr/>
        </p:nvGrpSpPr>
        <p:grpSpPr>
          <a:xfrm>
            <a:off x="8737807" y="6148804"/>
            <a:ext cx="1613353" cy="720844"/>
            <a:chOff x="4103485" y="5577272"/>
            <a:chExt cx="1613353" cy="72084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17154F-0C89-40D5-B306-A1C8A2AEDF05}"/>
                </a:ext>
              </a:extLst>
            </p:cNvPr>
            <p:cNvSpPr txBox="1"/>
            <p:nvPr/>
          </p:nvSpPr>
          <p:spPr>
            <a:xfrm>
              <a:off x="4292853" y="5577272"/>
              <a:ext cx="1423985" cy="22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짜장면 </a:t>
              </a:r>
              <a:r>
                <a:rPr lang="en-US" altLang="ko-KR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142</a:t>
              </a:r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개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6FA39C0-F348-4199-888A-23DBA82D04B1}"/>
                </a:ext>
              </a:extLst>
            </p:cNvPr>
            <p:cNvSpPr txBox="1"/>
            <p:nvPr/>
          </p:nvSpPr>
          <p:spPr>
            <a:xfrm>
              <a:off x="4292852" y="6070810"/>
              <a:ext cx="1423985" cy="22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치킨 </a:t>
              </a:r>
              <a:r>
                <a:rPr lang="en-US" altLang="ko-KR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1,870</a:t>
              </a:r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개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81E4EB-6551-4593-AAB4-0022D49C3542}"/>
                </a:ext>
              </a:extLst>
            </p:cNvPr>
            <p:cNvSpPr txBox="1"/>
            <p:nvPr/>
          </p:nvSpPr>
          <p:spPr>
            <a:xfrm>
              <a:off x="4292853" y="5822231"/>
              <a:ext cx="1423985" cy="22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국밥 </a:t>
              </a:r>
              <a:r>
                <a:rPr lang="en-US" altLang="ko-KR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198</a:t>
              </a:r>
              <a:r>
                <a:rPr lang="ko-KR" altLang="en-US" sz="877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개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946CBE1D-A7FD-411F-A709-D019756B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1681" y="5609863"/>
              <a:ext cx="174511" cy="159969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306F371E-A707-4271-BDBC-573D2987F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100" y="6058974"/>
              <a:ext cx="209671" cy="209671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0AA4D04B-4EA7-4D0C-A0F7-3FA3E8C9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485" y="5825788"/>
              <a:ext cx="250900" cy="221224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6B3CE3B-B445-4A0D-A52E-2748465245B0}"/>
              </a:ext>
            </a:extLst>
          </p:cNvPr>
          <p:cNvSpPr txBox="1"/>
          <p:nvPr/>
        </p:nvSpPr>
        <p:spPr>
          <a:xfrm>
            <a:off x="5979522" y="791609"/>
            <a:ext cx="3461658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닊맛을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대변하지 않으니까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.(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문구수정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8D5516-1546-41FF-BB83-97098731F2A0}"/>
              </a:ext>
            </a:extLst>
          </p:cNvPr>
          <p:cNvSpPr txBox="1"/>
          <p:nvPr/>
        </p:nvSpPr>
        <p:spPr>
          <a:xfrm>
            <a:off x="8252020" y="1756513"/>
            <a:ext cx="534543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누적 입점 업체 수 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140,000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 곳 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B5F8D7-DFFF-42F0-B183-47EEF383A200}"/>
              </a:ext>
            </a:extLst>
          </p:cNvPr>
          <p:cNvSpPr txBox="1"/>
          <p:nvPr/>
        </p:nvSpPr>
        <p:spPr>
          <a:xfrm>
            <a:off x="6190542" y="1775201"/>
            <a:ext cx="20496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누적 등록 메뉴 수 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16,912,081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60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FA46C566-6FF8-4D1E-BFF5-3970BB3864E9}"/>
              </a:ext>
            </a:extLst>
          </p:cNvPr>
          <p:cNvSpPr/>
          <p:nvPr/>
        </p:nvSpPr>
        <p:spPr>
          <a:xfrm rot="16200000">
            <a:off x="5143993" y="945197"/>
            <a:ext cx="7559675" cy="5669282"/>
          </a:xfrm>
          <a:prstGeom prst="flowChartManualInput">
            <a:avLst/>
          </a:prstGeom>
          <a:gradFill flip="none" rotWithShape="1">
            <a:gsLst>
              <a:gs pos="0">
                <a:srgbClr val="30D4D8"/>
              </a:gs>
              <a:gs pos="51000">
                <a:srgbClr val="2094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C8DE79-672C-4F93-836F-18B74172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0" b="99340" l="5382" r="95494">
                        <a14:foregroundMark x1="14518" y1="15622" x2="13016" y2="31353"/>
                        <a14:foregroundMark x1="5882" y1="18152" x2="6884" y2="27173"/>
                        <a14:foregroundMark x1="9011" y1="13201" x2="5382" y2="23982"/>
                        <a14:foregroundMark x1="22653" y1="6821" x2="17647" y2="10121"/>
                        <a14:foregroundMark x1="32040" y1="3850" x2="17522" y2="12211"/>
                        <a14:foregroundMark x1="17522" y1="12211" x2="17522" y2="12211"/>
                        <a14:foregroundMark x1="34293" y1="3410" x2="42929" y2="9901"/>
                        <a14:foregroundMark x1="42929" y1="9901" x2="43054" y2="10121"/>
                        <a14:foregroundMark x1="38173" y1="22442" x2="33417" y2="35534"/>
                        <a14:foregroundMark x1="33417" y1="35534" x2="33417" y2="35534"/>
                        <a14:foregroundMark x1="45682" y1="22662" x2="50313" y2="29373"/>
                        <a14:foregroundMark x1="50313" y1="29373" x2="51940" y2="38174"/>
                        <a14:foregroundMark x1="39049" y1="27943" x2="40926" y2="50385"/>
                        <a14:foregroundMark x1="42053" y1="22442" x2="48561" y2="43674"/>
                        <a14:foregroundMark x1="45432" y1="21452" x2="47685" y2="42794"/>
                        <a14:foregroundMark x1="37297" y1="50165" x2="35670" y2="65017"/>
                        <a14:foregroundMark x1="18899" y1="64026" x2="18773" y2="75028"/>
                        <a14:foregroundMark x1="14518" y1="66667" x2="15144" y2="76348"/>
                        <a14:foregroundMark x1="15269" y1="61936" x2="9637" y2="78108"/>
                        <a14:foregroundMark x1="14018" y1="72827" x2="14894" y2="82728"/>
                        <a14:foregroundMark x1="19399" y1="72607" x2="27284" y2="78218"/>
                        <a14:foregroundMark x1="28035" y1="63586" x2="32165" y2="80638"/>
                        <a14:foregroundMark x1="41802" y1="67327" x2="46183" y2="77338"/>
                        <a14:foregroundMark x1="38673" y1="46975" x2="56571" y2="68427"/>
                        <a14:foregroundMark x1="51314" y1="53575" x2="62578" y2="74587"/>
                        <a14:foregroundMark x1="53567" y1="46535" x2="70839" y2="69417"/>
                        <a14:foregroundMark x1="57947" y1="49065" x2="70964" y2="62926"/>
                        <a14:foregroundMark x1="61577" y1="47855" x2="79725" y2="64466"/>
                        <a14:foregroundMark x1="63579" y1="45875" x2="80350" y2="60506"/>
                        <a14:foregroundMark x1="60576" y1="41914" x2="68836" y2="47635"/>
                        <a14:foregroundMark x1="80726" y1="63146" x2="80350" y2="70297"/>
                        <a14:foregroundMark x1="80350" y1="70297" x2="77347" y2="78878"/>
                        <a14:foregroundMark x1="81852" y1="77118" x2="73091" y2="90869"/>
                        <a14:foregroundMark x1="44931" y1="87019" x2="48936" y2="96480"/>
                        <a14:foregroundMark x1="24030" y1="88339" x2="42178" y2="92959"/>
                        <a14:foregroundMark x1="20150" y1="85149" x2="25657" y2="91859"/>
                        <a14:foregroundMark x1="29912" y1="91859" x2="42053" y2="94169"/>
                        <a14:foregroundMark x1="33292" y1="96480" x2="35044" y2="99340"/>
                        <a14:foregroundMark x1="61452" y1="93399" x2="55569" y2="98790"/>
                        <a14:foregroundMark x1="26533" y1="83278" x2="40551" y2="91419"/>
                        <a14:foregroundMark x1="20651" y1="80748" x2="27785" y2="86359"/>
                        <a14:foregroundMark x1="58949" y1="86139" x2="67584" y2="93069"/>
                        <a14:foregroundMark x1="70463" y1="90539" x2="62203" y2="97140"/>
                        <a14:foregroundMark x1="79349" y1="84708" x2="73967" y2="95820"/>
                        <a14:foregroundMark x1="82603" y1="78218" x2="83730" y2="85369"/>
                        <a14:foregroundMark x1="83730" y1="85369" x2="82603" y2="92739"/>
                        <a14:foregroundMark x1="85106" y1="72607" x2="87484" y2="91419"/>
                        <a14:foregroundMark x1="91364" y1="68207" x2="92115" y2="77668"/>
                        <a14:foregroundMark x1="92115" y1="77668" x2="88110" y2="90649"/>
                        <a14:foregroundMark x1="95494" y1="72277" x2="92991" y2="89109"/>
                        <a14:backgroundMark x1="78598" y1="20022" x2="99374" y2="32343"/>
                      </a14:backgroundRemoval>
                    </a14:imgEffect>
                  </a14:imgLayer>
                </a14:imgProps>
              </a:ext>
            </a:extLst>
          </a:blip>
          <a:srcRect b="9519"/>
          <a:stretch/>
        </p:blipFill>
        <p:spPr>
          <a:xfrm flipH="1">
            <a:off x="7569566" y="4345697"/>
            <a:ext cx="3122247" cy="321397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D02285-F4FD-4151-BAC3-D0DFAB271409}"/>
              </a:ext>
            </a:extLst>
          </p:cNvPr>
          <p:cNvSpPr txBox="1"/>
          <p:nvPr/>
        </p:nvSpPr>
        <p:spPr>
          <a:xfrm>
            <a:off x="1460889" y="5487023"/>
            <a:ext cx="4814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>자료가 하나 들어갔음 좋겠음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CA3F62-2B6F-43A6-9D9E-5CA7AFEDA7AF}"/>
              </a:ext>
            </a:extLst>
          </p:cNvPr>
          <p:cNvSpPr/>
          <p:nvPr/>
        </p:nvSpPr>
        <p:spPr>
          <a:xfrm rot="5400000">
            <a:off x="1578222" y="5320293"/>
            <a:ext cx="254645" cy="3411088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ED581-E913-42B4-B598-68C6619A923C}"/>
              </a:ext>
            </a:extLst>
          </p:cNvPr>
          <p:cNvSpPr txBox="1"/>
          <p:nvPr/>
        </p:nvSpPr>
        <p:spPr>
          <a:xfrm>
            <a:off x="562760" y="69924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억울합니다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11BCD-6804-4393-AA9B-A8EE9F6837DA}"/>
              </a:ext>
            </a:extLst>
          </p:cNvPr>
          <p:cNvSpPr txBox="1"/>
          <p:nvPr/>
        </p:nvSpPr>
        <p:spPr>
          <a:xfrm>
            <a:off x="861309" y="1871615"/>
            <a:ext cx="386750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배달에서 느끼는 부정적인 인식이 유독 배민에게 대표되는 이유들을 짚고 넘어가니 괜스레 억울한 기분이 드네요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보통명사가 되고 제일 많은 가게를 입점한 것들은 모두 사용자와 사장님들을 위한 노력의 결과물이고 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박수받아야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할 행동이니까요 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그렇지만 사용자가 불편을 느끼고 부정적인 이미지를 공유하고 있다는 것은 사실입니다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부정적인 이미지가 고착되고 타사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배달앱의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차별화된 서비스 등 새로운 변수가 발생한다면 고객 충성도가 떨어지는 결과가 발생 할 수도 있겠죠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그럼 우리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어떻게 해야 하는 걸까요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8D64F-77D2-49FB-9AAD-3BA78B400CCF}"/>
              </a:ext>
            </a:extLst>
          </p:cNvPr>
          <p:cNvSpPr txBox="1"/>
          <p:nvPr/>
        </p:nvSpPr>
        <p:spPr>
          <a:xfrm>
            <a:off x="6721232" y="1640844"/>
            <a:ext cx="397058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이용자들이 불편함을 </a:t>
            </a:r>
            <a:endParaRPr lang="en-US" altLang="ko-KR" sz="3157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157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느끼는 건 팩트입니다</a:t>
            </a:r>
            <a:r>
              <a:rPr lang="en-US" altLang="ko-KR" sz="3157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04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C7090F-CF9D-4AE5-8BC0-730C942CBDE2}"/>
              </a:ext>
            </a:extLst>
          </p:cNvPr>
          <p:cNvSpPr txBox="1"/>
          <p:nvPr/>
        </p:nvSpPr>
        <p:spPr>
          <a:xfrm>
            <a:off x="4030182" y="4324382"/>
            <a:ext cx="6001416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sz="1579" dirty="0"/>
            </a:br>
            <a:endParaRPr lang="ko-KR" altLang="en-US" sz="1579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26649-124A-40CA-B036-BDEA324C3EE5}"/>
              </a:ext>
            </a:extLst>
          </p:cNvPr>
          <p:cNvSpPr txBox="1"/>
          <p:nvPr/>
        </p:nvSpPr>
        <p:spPr>
          <a:xfrm>
            <a:off x="939866" y="1139794"/>
            <a:ext cx="4183294" cy="11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과연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endParaRPr lang="en-US" altLang="ko-KR" sz="1403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 사용자들에게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최선을 다하고 있을까요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DC5-8FFF-41D0-85F1-833B8E35E810}"/>
              </a:ext>
            </a:extLst>
          </p:cNvPr>
          <p:cNvSpPr txBox="1"/>
          <p:nvPr/>
        </p:nvSpPr>
        <p:spPr>
          <a:xfrm>
            <a:off x="-1679695" y="910831"/>
            <a:ext cx="102463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보여</a:t>
            </a:r>
            <a:endParaRPr lang="en-US" altLang="ko-KR" sz="1579" dirty="0"/>
          </a:p>
          <a:p>
            <a:r>
              <a:rPr lang="ko-KR" altLang="en-US" sz="1579" dirty="0"/>
              <a:t>주기 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F2114-414D-4EEF-83A5-5C86F2520440}"/>
              </a:ext>
            </a:extLst>
          </p:cNvPr>
          <p:cNvSpPr txBox="1"/>
          <p:nvPr/>
        </p:nvSpPr>
        <p:spPr>
          <a:xfrm>
            <a:off x="4102371" y="409683"/>
            <a:ext cx="620485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highlight>
                  <a:srgbClr val="FFFF00"/>
                </a:highlight>
              </a:rPr>
              <a:t>&lt;</a:t>
            </a:r>
            <a:r>
              <a:rPr lang="ko-KR" altLang="en-US" b="0" dirty="0">
                <a:effectLst/>
                <a:highlight>
                  <a:srgbClr val="FFFF00"/>
                </a:highlight>
              </a:rPr>
              <a:t>아리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사용자들의 진짜 불편함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현재 사용자들은 너무 많은 음식점들 사이에서 어떤 음식을 찾아 주문해야 배달에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성공해야할지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고민합니다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쉽고 빠르게 자신에게 딱 맞는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음식을 제공받고 싶어하죠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하지만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별점순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주문이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많은순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찜이 많은 순 등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도와주는 통계적 자료에 기반한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순위등을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제공하지만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한계가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많은 가게를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보여’주려는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경쟁을 많이 펼치려고만 했지만 오히려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이제와선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그 노력이 사용자들에게 불편이 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않는것이죠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그게 과연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좋은 음식 먹고 싶은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곳’에서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먹고 싶은 배달의 민족들에게 최선을 다하는 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삐익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아니라는 거죠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349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직접 가서 먹은 배달맛집 마포구편 @로꼬 버거집 더페이머스버거 : 네이버 블로그">
            <a:extLst>
              <a:ext uri="{FF2B5EF4-FFF2-40B4-BE49-F238E27FC236}">
                <a16:creationId xmlns:a16="http://schemas.microsoft.com/office/drawing/2014/main" id="{19AA9AF1-46A3-460D-B426-BFF10576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6510" y="411858"/>
            <a:ext cx="433883" cy="44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483BA-BFA6-4573-BAA9-492D244E8853}"/>
              </a:ext>
            </a:extLst>
          </p:cNvPr>
          <p:cNvSpPr txBox="1"/>
          <p:nvPr/>
        </p:nvSpPr>
        <p:spPr>
          <a:xfrm>
            <a:off x="6437437" y="2020130"/>
            <a:ext cx="3912569" cy="596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96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680A28-C63B-4E4B-9B05-FE6ED6EA39B3}"/>
              </a:ext>
            </a:extLst>
          </p:cNvPr>
          <p:cNvSpPr txBox="1"/>
          <p:nvPr/>
        </p:nvSpPr>
        <p:spPr>
          <a:xfrm>
            <a:off x="352601" y="-1170624"/>
            <a:ext cx="6109606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둘째는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배달앱의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기본에 충실한 나머지 음식점 선택지가 가장 많다는 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ko-KR" altLang="en-US" sz="1579" dirty="0"/>
          </a:p>
          <a:p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음식점 개수에서만 경쟁을 펼치기 때문에 그렇다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ko-KR" altLang="en-US" sz="1579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14897D-3185-4AAF-A15E-BD31344F3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8" r="15122"/>
          <a:stretch/>
        </p:blipFill>
        <p:spPr>
          <a:xfrm>
            <a:off x="-3930958" y="635968"/>
            <a:ext cx="3589395" cy="60141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9AB8CC1-4076-4061-9732-A5E323FD3B9B}"/>
              </a:ext>
            </a:extLst>
          </p:cNvPr>
          <p:cNvSpPr txBox="1"/>
          <p:nvPr/>
        </p:nvSpPr>
        <p:spPr>
          <a:xfrm>
            <a:off x="-269325" y="-371664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5F5AFC-8802-43E6-9C93-B1BE813CF5EC}"/>
              </a:ext>
            </a:extLst>
          </p:cNvPr>
          <p:cNvSpPr txBox="1"/>
          <p:nvPr/>
        </p:nvSpPr>
        <p:spPr>
          <a:xfrm>
            <a:off x="6448751" y="1603819"/>
            <a:ext cx="152440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가맹점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차별화 경쟁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C6F1E6E-83E9-454D-8E92-CDFFC725C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28" y="-5115095"/>
            <a:ext cx="3163132" cy="2068967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1026" name="Picture 2" descr="단독] “○○음식, 배달의민족에 없다” 쿠팡이츠 &amp;#39;오리지널&amp;#39; 유혹 - 헤럴드경제">
            <a:extLst>
              <a:ext uri="{FF2B5EF4-FFF2-40B4-BE49-F238E27FC236}">
                <a16:creationId xmlns:a16="http://schemas.microsoft.com/office/drawing/2014/main" id="{568422FD-2477-4E26-BC2C-FAEC5EC4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576" y="3701865"/>
            <a:ext cx="809238" cy="12114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17EFE86-D9B5-4650-9BF6-C79D49DFA2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37" b="11151"/>
          <a:stretch/>
        </p:blipFill>
        <p:spPr>
          <a:xfrm>
            <a:off x="8145520" y="4128873"/>
            <a:ext cx="854625" cy="13302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2A8AC-1555-4293-A415-0E5795B845B8}"/>
              </a:ext>
            </a:extLst>
          </p:cNvPr>
          <p:cNvSpPr txBox="1"/>
          <p:nvPr/>
        </p:nvSpPr>
        <p:spPr>
          <a:xfrm>
            <a:off x="1815679" y="-2303065"/>
            <a:ext cx="6838455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숫자가</a:t>
            </a:r>
            <a:endParaRPr lang="en-US" altLang="ko-KR" sz="1579" dirty="0"/>
          </a:p>
          <a:p>
            <a:r>
              <a:rPr lang="ko-KR" altLang="en-US" sz="1579" dirty="0"/>
              <a:t>맛을 대변하는 것은 아니니까</a:t>
            </a:r>
            <a:r>
              <a:rPr lang="en-US" altLang="ko-KR" sz="1579" dirty="0"/>
              <a:t>. </a:t>
            </a:r>
            <a:endParaRPr lang="ko-KR" altLang="en-US" sz="1579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E5526D91-AC3C-4F07-B2F9-9EFB899F1D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4826"/>
          <a:stretch/>
        </p:blipFill>
        <p:spPr>
          <a:xfrm rot="10800000">
            <a:off x="9572380" y="-2511322"/>
            <a:ext cx="40093" cy="98331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F8739E2-B1DF-4E29-AE3D-4E9F3E6F9E54}"/>
              </a:ext>
            </a:extLst>
          </p:cNvPr>
          <p:cNvSpPr txBox="1"/>
          <p:nvPr/>
        </p:nvSpPr>
        <p:spPr>
          <a:xfrm>
            <a:off x="1374846" y="-949324"/>
            <a:ext cx="8168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둘째는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배달앱의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기본에 충실한 나머지 음식점 선택지가 가장 많다는 거야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 개수에서만 경쟁을 펼치기 때문에 그렇다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DBE7C9E-3003-484E-8CB1-811BDEB54CF4}"/>
              </a:ext>
            </a:extLst>
          </p:cNvPr>
          <p:cNvSpPr/>
          <p:nvPr/>
        </p:nvSpPr>
        <p:spPr>
          <a:xfrm>
            <a:off x="0" y="635968"/>
            <a:ext cx="320781" cy="1099520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</p:spTree>
    <p:extLst>
      <p:ext uri="{BB962C8B-B14F-4D97-AF65-F5344CB8AC3E}">
        <p14:creationId xmlns:p14="http://schemas.microsoft.com/office/powerpoint/2010/main" val="245966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2976D-DEA7-48F4-846D-4A2FE7E85731}"/>
              </a:ext>
            </a:extLst>
          </p:cNvPr>
          <p:cNvSpPr txBox="1"/>
          <p:nvPr/>
        </p:nvSpPr>
        <p:spPr>
          <a:xfrm>
            <a:off x="2674257" y="2072811"/>
            <a:ext cx="53485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아리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 우리는 사용자들에게 ‘좋은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‘선택’ 할 수 있는 가이드를 제공해야합니다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이상 지도상의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찍혀있는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가게 개수가 경쟁력이 될 수 없습니다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355D43-CBF7-4CFE-9D74-F8B28AB6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65" y="4653801"/>
            <a:ext cx="7033736" cy="14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0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A456F-90D4-46E7-8E20-C1D3279B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6"/>
          <a:stretch/>
        </p:blipFill>
        <p:spPr>
          <a:xfrm>
            <a:off x="1051537" y="3534816"/>
            <a:ext cx="8588739" cy="32520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A444FA-9BF8-438F-B820-B81DA61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12" y="10361901"/>
            <a:ext cx="9221688" cy="116245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39C0-AB18-4BFA-87B5-2A612635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5027" y="8040568"/>
            <a:ext cx="9221688" cy="3815919"/>
          </a:xfrm>
        </p:spPr>
        <p:txBody>
          <a:bodyPr/>
          <a:lstStyle/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우리는 사용자들에게 ‘좋은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음식’을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선택할 수 있는 가이드를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제공해야하는거야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더 이상 지도상의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찍혀있는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가게 수가 경쟁력이 될 수 없어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이제는 사용자가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좋아할만한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음식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음식점을 얼마나 정확하게 추천해줄 수 있는가가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관건인거야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근거</a:t>
            </a:r>
            <a:r>
              <a:rPr lang="en-US" altLang="ko-KR" dirty="0"/>
              <a:t> -&gt; </a:t>
            </a:r>
            <a:r>
              <a:rPr lang="ko-KR" altLang="en-US" dirty="0"/>
              <a:t>설명을 해준다</a:t>
            </a:r>
            <a:r>
              <a:rPr lang="en-US" altLang="ko-KR" dirty="0"/>
              <a:t>. 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5AA0A-3B0D-4A64-9E77-14FF92EE38E1}"/>
              </a:ext>
            </a:extLst>
          </p:cNvPr>
          <p:cNvSpPr/>
          <p:nvPr/>
        </p:nvSpPr>
        <p:spPr>
          <a:xfrm>
            <a:off x="6949678" y="3687557"/>
            <a:ext cx="2832058" cy="2475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23EDC-1662-49B5-8B27-B83B451B6BEC}"/>
              </a:ext>
            </a:extLst>
          </p:cNvPr>
          <p:cNvSpPr txBox="1"/>
          <p:nvPr/>
        </p:nvSpPr>
        <p:spPr>
          <a:xfrm>
            <a:off x="7321984" y="3515724"/>
            <a:ext cx="6014145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좋은음식</a:t>
            </a:r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60830-0DE2-4986-9150-7B9C074481B7}"/>
              </a:ext>
            </a:extLst>
          </p:cNvPr>
          <p:cNvSpPr/>
          <p:nvPr/>
        </p:nvSpPr>
        <p:spPr>
          <a:xfrm>
            <a:off x="6440544" y="3732105"/>
            <a:ext cx="712788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52E662-2DF8-475E-9A0C-9F849F189CB0}"/>
              </a:ext>
            </a:extLst>
          </p:cNvPr>
          <p:cNvSpPr/>
          <p:nvPr/>
        </p:nvSpPr>
        <p:spPr>
          <a:xfrm>
            <a:off x="7567003" y="5834104"/>
            <a:ext cx="1088273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F0B156-4796-4CB4-B5E2-F57C91169077}"/>
              </a:ext>
            </a:extLst>
          </p:cNvPr>
          <p:cNvCxnSpPr>
            <a:cxnSpLocks/>
          </p:cNvCxnSpPr>
          <p:nvPr/>
        </p:nvCxnSpPr>
        <p:spPr>
          <a:xfrm flipV="1">
            <a:off x="182247" y="3515725"/>
            <a:ext cx="10256850" cy="190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ED87A36-4055-4CA5-BA46-DD58713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15" y="4446899"/>
            <a:ext cx="371783" cy="37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6EE42E-69BE-4668-BD40-3C8AC26C5E41}"/>
              </a:ext>
            </a:extLst>
          </p:cNvPr>
          <p:cNvSpPr txBox="1"/>
          <p:nvPr/>
        </p:nvSpPr>
        <p:spPr>
          <a:xfrm>
            <a:off x="939866" y="113979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같은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민족이라면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D24B4-A2AA-44B5-86C9-7EF54BA2597D}"/>
              </a:ext>
            </a:extLst>
          </p:cNvPr>
          <p:cNvSpPr txBox="1"/>
          <p:nvPr/>
        </p:nvSpPr>
        <p:spPr>
          <a:xfrm>
            <a:off x="1714620" y="2045124"/>
            <a:ext cx="4949822" cy="15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이제 배민은 사용자에게 가이드를 제공해야 합니다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052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좋은음식</a:t>
            </a:r>
            <a:r>
              <a:rPr lang="en-US" altLang="ko-KR" sz="1052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을 선택할 수 있게 말이죠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더 이상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지도에 찍혀 있는 가게 수가 경쟁력이 될 수 없어요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배민은 방향을 바꿔야 할 때 입니다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어렵지 않아요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저희와 함께해봐요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5AA10-2C7A-4D76-AE5C-F8193CFFD7C6}"/>
              </a:ext>
            </a:extLst>
          </p:cNvPr>
          <p:cNvSpPr txBox="1"/>
          <p:nvPr/>
        </p:nvSpPr>
        <p:spPr>
          <a:xfrm>
            <a:off x="3695927" y="618359"/>
            <a:ext cx="6995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 장은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삭제해야함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_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안에 있는 자료는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쪽에 참고해줘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030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F0FAC05-D3F0-4370-9299-E5727EF1549F}"/>
              </a:ext>
            </a:extLst>
          </p:cNvPr>
          <p:cNvSpPr/>
          <p:nvPr/>
        </p:nvSpPr>
        <p:spPr>
          <a:xfrm rot="5400000" flipH="1">
            <a:off x="700601" y="1256299"/>
            <a:ext cx="5035801" cy="5047072"/>
          </a:xfrm>
          <a:custGeom>
            <a:avLst/>
            <a:gdLst>
              <a:gd name="connsiteX0" fmla="*/ 0 w 5035801"/>
              <a:gd name="connsiteY0" fmla="*/ 1009414 h 5047072"/>
              <a:gd name="connsiteX1" fmla="*/ 458817 w 5035801"/>
              <a:gd name="connsiteY1" fmla="*/ 917445 h 5047072"/>
              <a:gd name="connsiteX2" fmla="*/ 1018351 w 5035801"/>
              <a:gd name="connsiteY2" fmla="*/ 805288 h 5047072"/>
              <a:gd name="connsiteX3" fmla="*/ 1527526 w 5035801"/>
              <a:gd name="connsiteY3" fmla="*/ 703225 h 5047072"/>
              <a:gd name="connsiteX4" fmla="*/ 2087060 w 5035801"/>
              <a:gd name="connsiteY4" fmla="*/ 591068 h 5047072"/>
              <a:gd name="connsiteX5" fmla="*/ 2696951 w 5035801"/>
              <a:gd name="connsiteY5" fmla="*/ 468817 h 5047072"/>
              <a:gd name="connsiteX6" fmla="*/ 3306843 w 5035801"/>
              <a:gd name="connsiteY6" fmla="*/ 346565 h 5047072"/>
              <a:gd name="connsiteX7" fmla="*/ 3967092 w 5035801"/>
              <a:gd name="connsiteY7" fmla="*/ 214220 h 5047072"/>
              <a:gd name="connsiteX8" fmla="*/ 4476268 w 5035801"/>
              <a:gd name="connsiteY8" fmla="*/ 112157 h 5047072"/>
              <a:gd name="connsiteX9" fmla="*/ 5035801 w 5035801"/>
              <a:gd name="connsiteY9" fmla="*/ 0 h 5047072"/>
              <a:gd name="connsiteX10" fmla="*/ 5035801 w 5035801"/>
              <a:gd name="connsiteY10" fmla="*/ 510315 h 5047072"/>
              <a:gd name="connsiteX11" fmla="*/ 5035801 w 5035801"/>
              <a:gd name="connsiteY11" fmla="*/ 919689 h 5047072"/>
              <a:gd name="connsiteX12" fmla="*/ 5035801 w 5035801"/>
              <a:gd name="connsiteY12" fmla="*/ 1430004 h 5047072"/>
              <a:gd name="connsiteX13" fmla="*/ 5035801 w 5035801"/>
              <a:gd name="connsiteY13" fmla="*/ 1889848 h 5047072"/>
              <a:gd name="connsiteX14" fmla="*/ 5035801 w 5035801"/>
              <a:gd name="connsiteY14" fmla="*/ 2450634 h 5047072"/>
              <a:gd name="connsiteX15" fmla="*/ 5035801 w 5035801"/>
              <a:gd name="connsiteY15" fmla="*/ 2960949 h 5047072"/>
              <a:gd name="connsiteX16" fmla="*/ 5035801 w 5035801"/>
              <a:gd name="connsiteY16" fmla="*/ 3471264 h 5047072"/>
              <a:gd name="connsiteX17" fmla="*/ 5035801 w 5035801"/>
              <a:gd name="connsiteY17" fmla="*/ 4082520 h 5047072"/>
              <a:gd name="connsiteX18" fmla="*/ 5035801 w 5035801"/>
              <a:gd name="connsiteY18" fmla="*/ 5047072 h 5047072"/>
              <a:gd name="connsiteX19" fmla="*/ 4576984 w 5035801"/>
              <a:gd name="connsiteY19" fmla="*/ 5047072 h 5047072"/>
              <a:gd name="connsiteX20" fmla="*/ 4168524 w 5035801"/>
              <a:gd name="connsiteY20" fmla="*/ 5047072 h 5047072"/>
              <a:gd name="connsiteX21" fmla="*/ 3760065 w 5035801"/>
              <a:gd name="connsiteY21" fmla="*/ 5047072 h 5047072"/>
              <a:gd name="connsiteX22" fmla="*/ 3351605 w 5035801"/>
              <a:gd name="connsiteY22" fmla="*/ 5047072 h 5047072"/>
              <a:gd name="connsiteX23" fmla="*/ 2892788 w 5035801"/>
              <a:gd name="connsiteY23" fmla="*/ 5047072 h 5047072"/>
              <a:gd name="connsiteX24" fmla="*/ 2484328 w 5035801"/>
              <a:gd name="connsiteY24" fmla="*/ 5047072 h 5047072"/>
              <a:gd name="connsiteX25" fmla="*/ 1824079 w 5035801"/>
              <a:gd name="connsiteY25" fmla="*/ 5047072 h 5047072"/>
              <a:gd name="connsiteX26" fmla="*/ 1365262 w 5035801"/>
              <a:gd name="connsiteY26" fmla="*/ 5047072 h 5047072"/>
              <a:gd name="connsiteX27" fmla="*/ 856086 w 5035801"/>
              <a:gd name="connsiteY27" fmla="*/ 5047072 h 5047072"/>
              <a:gd name="connsiteX28" fmla="*/ 0 w 5035801"/>
              <a:gd name="connsiteY28" fmla="*/ 5047072 h 5047072"/>
              <a:gd name="connsiteX29" fmla="*/ 0 w 5035801"/>
              <a:gd name="connsiteY29" fmla="*/ 4591393 h 5047072"/>
              <a:gd name="connsiteX30" fmla="*/ 0 w 5035801"/>
              <a:gd name="connsiteY30" fmla="*/ 4095338 h 5047072"/>
              <a:gd name="connsiteX31" fmla="*/ 0 w 5035801"/>
              <a:gd name="connsiteY31" fmla="*/ 3599283 h 5047072"/>
              <a:gd name="connsiteX32" fmla="*/ 0 w 5035801"/>
              <a:gd name="connsiteY32" fmla="*/ 2982098 h 5047072"/>
              <a:gd name="connsiteX33" fmla="*/ 0 w 5035801"/>
              <a:gd name="connsiteY33" fmla="*/ 2486043 h 5047072"/>
              <a:gd name="connsiteX34" fmla="*/ 0 w 5035801"/>
              <a:gd name="connsiteY34" fmla="*/ 2030365 h 5047072"/>
              <a:gd name="connsiteX35" fmla="*/ 0 w 5035801"/>
              <a:gd name="connsiteY35" fmla="*/ 1009414 h 504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801" h="5047072" fill="none" extrusionOk="0">
                <a:moveTo>
                  <a:pt x="0" y="1009414"/>
                </a:moveTo>
                <a:cubicBezTo>
                  <a:pt x="158624" y="922395"/>
                  <a:pt x="301739" y="1001918"/>
                  <a:pt x="458817" y="917445"/>
                </a:cubicBezTo>
                <a:cubicBezTo>
                  <a:pt x="615895" y="832972"/>
                  <a:pt x="904606" y="850569"/>
                  <a:pt x="1018351" y="805288"/>
                </a:cubicBezTo>
                <a:cubicBezTo>
                  <a:pt x="1132096" y="760007"/>
                  <a:pt x="1427900" y="758784"/>
                  <a:pt x="1527526" y="703225"/>
                </a:cubicBezTo>
                <a:cubicBezTo>
                  <a:pt x="1627152" y="647666"/>
                  <a:pt x="1886452" y="661296"/>
                  <a:pt x="2087060" y="591068"/>
                </a:cubicBezTo>
                <a:cubicBezTo>
                  <a:pt x="2287668" y="520840"/>
                  <a:pt x="2428826" y="588366"/>
                  <a:pt x="2696951" y="468817"/>
                </a:cubicBezTo>
                <a:cubicBezTo>
                  <a:pt x="2965076" y="349268"/>
                  <a:pt x="3142451" y="418512"/>
                  <a:pt x="3306843" y="346565"/>
                </a:cubicBezTo>
                <a:cubicBezTo>
                  <a:pt x="3471235" y="274618"/>
                  <a:pt x="3682131" y="350333"/>
                  <a:pt x="3967092" y="214220"/>
                </a:cubicBezTo>
                <a:cubicBezTo>
                  <a:pt x="4252053" y="78107"/>
                  <a:pt x="4235842" y="206815"/>
                  <a:pt x="4476268" y="112157"/>
                </a:cubicBezTo>
                <a:cubicBezTo>
                  <a:pt x="4716694" y="17499"/>
                  <a:pt x="4931371" y="89813"/>
                  <a:pt x="5035801" y="0"/>
                </a:cubicBezTo>
                <a:cubicBezTo>
                  <a:pt x="5041219" y="145625"/>
                  <a:pt x="4991848" y="370017"/>
                  <a:pt x="5035801" y="510315"/>
                </a:cubicBezTo>
                <a:cubicBezTo>
                  <a:pt x="5079754" y="650613"/>
                  <a:pt x="5005100" y="745902"/>
                  <a:pt x="5035801" y="919689"/>
                </a:cubicBezTo>
                <a:cubicBezTo>
                  <a:pt x="5066502" y="1093476"/>
                  <a:pt x="5015189" y="1273337"/>
                  <a:pt x="5035801" y="1430004"/>
                </a:cubicBezTo>
                <a:cubicBezTo>
                  <a:pt x="5056413" y="1586671"/>
                  <a:pt x="4997156" y="1736643"/>
                  <a:pt x="5035801" y="1889848"/>
                </a:cubicBezTo>
                <a:cubicBezTo>
                  <a:pt x="5074446" y="2043053"/>
                  <a:pt x="4992278" y="2177161"/>
                  <a:pt x="5035801" y="2450634"/>
                </a:cubicBezTo>
                <a:cubicBezTo>
                  <a:pt x="5079324" y="2724107"/>
                  <a:pt x="4990560" y="2736874"/>
                  <a:pt x="5035801" y="2960949"/>
                </a:cubicBezTo>
                <a:cubicBezTo>
                  <a:pt x="5081042" y="3185024"/>
                  <a:pt x="5003192" y="3251242"/>
                  <a:pt x="5035801" y="3471264"/>
                </a:cubicBezTo>
                <a:cubicBezTo>
                  <a:pt x="5068410" y="3691287"/>
                  <a:pt x="5023786" y="3851232"/>
                  <a:pt x="5035801" y="4082520"/>
                </a:cubicBezTo>
                <a:cubicBezTo>
                  <a:pt x="5047816" y="4313808"/>
                  <a:pt x="5004200" y="4798021"/>
                  <a:pt x="5035801" y="5047072"/>
                </a:cubicBezTo>
                <a:cubicBezTo>
                  <a:pt x="4836639" y="5087125"/>
                  <a:pt x="4774481" y="5014840"/>
                  <a:pt x="4576984" y="5047072"/>
                </a:cubicBezTo>
                <a:cubicBezTo>
                  <a:pt x="4379487" y="5079304"/>
                  <a:pt x="4286622" y="5006570"/>
                  <a:pt x="4168524" y="5047072"/>
                </a:cubicBezTo>
                <a:cubicBezTo>
                  <a:pt x="4050426" y="5087574"/>
                  <a:pt x="3917819" y="5031574"/>
                  <a:pt x="3760065" y="5047072"/>
                </a:cubicBezTo>
                <a:cubicBezTo>
                  <a:pt x="3602311" y="5062570"/>
                  <a:pt x="3490912" y="5045939"/>
                  <a:pt x="3351605" y="5047072"/>
                </a:cubicBezTo>
                <a:cubicBezTo>
                  <a:pt x="3212298" y="5048205"/>
                  <a:pt x="3073911" y="5044826"/>
                  <a:pt x="2892788" y="5047072"/>
                </a:cubicBezTo>
                <a:cubicBezTo>
                  <a:pt x="2711665" y="5049318"/>
                  <a:pt x="2589357" y="5041491"/>
                  <a:pt x="2484328" y="5047072"/>
                </a:cubicBezTo>
                <a:cubicBezTo>
                  <a:pt x="2379299" y="5052653"/>
                  <a:pt x="2057503" y="5037404"/>
                  <a:pt x="1824079" y="5047072"/>
                </a:cubicBezTo>
                <a:cubicBezTo>
                  <a:pt x="1590655" y="5056740"/>
                  <a:pt x="1530840" y="5030719"/>
                  <a:pt x="1365262" y="5047072"/>
                </a:cubicBezTo>
                <a:cubicBezTo>
                  <a:pt x="1199684" y="5063425"/>
                  <a:pt x="1034100" y="4988607"/>
                  <a:pt x="856086" y="5047072"/>
                </a:cubicBezTo>
                <a:cubicBezTo>
                  <a:pt x="678072" y="5105537"/>
                  <a:pt x="352935" y="4978960"/>
                  <a:pt x="0" y="5047072"/>
                </a:cubicBezTo>
                <a:cubicBezTo>
                  <a:pt x="-14095" y="4904969"/>
                  <a:pt x="48334" y="4740627"/>
                  <a:pt x="0" y="4591393"/>
                </a:cubicBezTo>
                <a:cubicBezTo>
                  <a:pt x="-48334" y="4442159"/>
                  <a:pt x="41860" y="4229629"/>
                  <a:pt x="0" y="4095338"/>
                </a:cubicBezTo>
                <a:cubicBezTo>
                  <a:pt x="-41860" y="3961047"/>
                  <a:pt x="43618" y="3778610"/>
                  <a:pt x="0" y="3599283"/>
                </a:cubicBezTo>
                <a:cubicBezTo>
                  <a:pt x="-43618" y="3419957"/>
                  <a:pt x="56129" y="3210566"/>
                  <a:pt x="0" y="2982098"/>
                </a:cubicBezTo>
                <a:cubicBezTo>
                  <a:pt x="-56129" y="2753631"/>
                  <a:pt x="46038" y="2685259"/>
                  <a:pt x="0" y="2486043"/>
                </a:cubicBezTo>
                <a:cubicBezTo>
                  <a:pt x="-46038" y="2286827"/>
                  <a:pt x="47213" y="2206545"/>
                  <a:pt x="0" y="2030365"/>
                </a:cubicBezTo>
                <a:cubicBezTo>
                  <a:pt x="-47213" y="1854185"/>
                  <a:pt x="16066" y="1312594"/>
                  <a:pt x="0" y="1009414"/>
                </a:cubicBezTo>
                <a:close/>
              </a:path>
              <a:path w="5035801" h="5047072" stroke="0" extrusionOk="0">
                <a:moveTo>
                  <a:pt x="0" y="1009414"/>
                </a:moveTo>
                <a:cubicBezTo>
                  <a:pt x="164739" y="975251"/>
                  <a:pt x="320679" y="993974"/>
                  <a:pt x="408459" y="927539"/>
                </a:cubicBezTo>
                <a:cubicBezTo>
                  <a:pt x="496239" y="861104"/>
                  <a:pt x="686389" y="902403"/>
                  <a:pt x="867277" y="835570"/>
                </a:cubicBezTo>
                <a:cubicBezTo>
                  <a:pt x="1048165" y="768737"/>
                  <a:pt x="1237426" y="794429"/>
                  <a:pt x="1326094" y="743602"/>
                </a:cubicBezTo>
                <a:cubicBezTo>
                  <a:pt x="1414762" y="692774"/>
                  <a:pt x="1703143" y="723917"/>
                  <a:pt x="1885628" y="631445"/>
                </a:cubicBezTo>
                <a:cubicBezTo>
                  <a:pt x="2068113" y="538973"/>
                  <a:pt x="2206909" y="597967"/>
                  <a:pt x="2294087" y="549570"/>
                </a:cubicBezTo>
                <a:cubicBezTo>
                  <a:pt x="2381265" y="501173"/>
                  <a:pt x="2649897" y="502309"/>
                  <a:pt x="2954337" y="417224"/>
                </a:cubicBezTo>
                <a:cubicBezTo>
                  <a:pt x="3258777" y="332140"/>
                  <a:pt x="3177201" y="418407"/>
                  <a:pt x="3362796" y="335350"/>
                </a:cubicBezTo>
                <a:cubicBezTo>
                  <a:pt x="3548391" y="252293"/>
                  <a:pt x="3780992" y="329864"/>
                  <a:pt x="4023045" y="203004"/>
                </a:cubicBezTo>
                <a:cubicBezTo>
                  <a:pt x="4265099" y="76145"/>
                  <a:pt x="4272628" y="179880"/>
                  <a:pt x="4481863" y="111036"/>
                </a:cubicBezTo>
                <a:cubicBezTo>
                  <a:pt x="4691098" y="42192"/>
                  <a:pt x="4790525" y="89006"/>
                  <a:pt x="5035801" y="0"/>
                </a:cubicBezTo>
                <a:cubicBezTo>
                  <a:pt x="5071658" y="149084"/>
                  <a:pt x="5012645" y="413427"/>
                  <a:pt x="5035801" y="661727"/>
                </a:cubicBezTo>
                <a:cubicBezTo>
                  <a:pt x="5058957" y="910027"/>
                  <a:pt x="4980949" y="948182"/>
                  <a:pt x="5035801" y="1121572"/>
                </a:cubicBezTo>
                <a:cubicBezTo>
                  <a:pt x="5090653" y="1294963"/>
                  <a:pt x="4986752" y="1418478"/>
                  <a:pt x="5035801" y="1631887"/>
                </a:cubicBezTo>
                <a:cubicBezTo>
                  <a:pt x="5084850" y="1845296"/>
                  <a:pt x="5002094" y="1901109"/>
                  <a:pt x="5035801" y="2041260"/>
                </a:cubicBezTo>
                <a:cubicBezTo>
                  <a:pt x="5069508" y="2181411"/>
                  <a:pt x="5023161" y="2316946"/>
                  <a:pt x="5035801" y="2551575"/>
                </a:cubicBezTo>
                <a:cubicBezTo>
                  <a:pt x="5048441" y="2786204"/>
                  <a:pt x="5035707" y="2790795"/>
                  <a:pt x="5035801" y="2960949"/>
                </a:cubicBezTo>
                <a:cubicBezTo>
                  <a:pt x="5035895" y="3131103"/>
                  <a:pt x="5016918" y="3200069"/>
                  <a:pt x="5035801" y="3420793"/>
                </a:cubicBezTo>
                <a:cubicBezTo>
                  <a:pt x="5054684" y="3641517"/>
                  <a:pt x="4999673" y="3890246"/>
                  <a:pt x="5035801" y="4032050"/>
                </a:cubicBezTo>
                <a:cubicBezTo>
                  <a:pt x="5071929" y="4173854"/>
                  <a:pt x="4923066" y="4603394"/>
                  <a:pt x="5035801" y="5047072"/>
                </a:cubicBezTo>
                <a:cubicBezTo>
                  <a:pt x="4853754" y="5084984"/>
                  <a:pt x="4656862" y="5003412"/>
                  <a:pt x="4476268" y="5047072"/>
                </a:cubicBezTo>
                <a:cubicBezTo>
                  <a:pt x="4295674" y="5090732"/>
                  <a:pt x="4107055" y="5035469"/>
                  <a:pt x="3816018" y="5047072"/>
                </a:cubicBezTo>
                <a:cubicBezTo>
                  <a:pt x="3524981" y="5058675"/>
                  <a:pt x="3289969" y="5010931"/>
                  <a:pt x="3155769" y="5047072"/>
                </a:cubicBezTo>
                <a:cubicBezTo>
                  <a:pt x="3021569" y="5083213"/>
                  <a:pt x="2635323" y="4991810"/>
                  <a:pt x="2495519" y="5047072"/>
                </a:cubicBezTo>
                <a:cubicBezTo>
                  <a:pt x="2355715" y="5102334"/>
                  <a:pt x="2025926" y="5004573"/>
                  <a:pt x="1885628" y="5047072"/>
                </a:cubicBezTo>
                <a:cubicBezTo>
                  <a:pt x="1745330" y="5089571"/>
                  <a:pt x="1452786" y="5017764"/>
                  <a:pt x="1225378" y="5047072"/>
                </a:cubicBezTo>
                <a:cubicBezTo>
                  <a:pt x="997970" y="5076380"/>
                  <a:pt x="961074" y="5036200"/>
                  <a:pt x="816919" y="5047072"/>
                </a:cubicBezTo>
                <a:cubicBezTo>
                  <a:pt x="672764" y="5057944"/>
                  <a:pt x="187403" y="5016832"/>
                  <a:pt x="0" y="5047072"/>
                </a:cubicBezTo>
                <a:cubicBezTo>
                  <a:pt x="-44973" y="4945083"/>
                  <a:pt x="21895" y="4727638"/>
                  <a:pt x="0" y="4591393"/>
                </a:cubicBezTo>
                <a:cubicBezTo>
                  <a:pt x="-21895" y="4455148"/>
                  <a:pt x="1160" y="4254236"/>
                  <a:pt x="0" y="3974209"/>
                </a:cubicBezTo>
                <a:cubicBezTo>
                  <a:pt x="-1160" y="3694182"/>
                  <a:pt x="33357" y="3645330"/>
                  <a:pt x="0" y="3518530"/>
                </a:cubicBezTo>
                <a:cubicBezTo>
                  <a:pt x="-33357" y="3391730"/>
                  <a:pt x="65998" y="3086846"/>
                  <a:pt x="0" y="2941722"/>
                </a:cubicBezTo>
                <a:cubicBezTo>
                  <a:pt x="-65998" y="2796598"/>
                  <a:pt x="24777" y="2569297"/>
                  <a:pt x="0" y="2364913"/>
                </a:cubicBezTo>
                <a:cubicBezTo>
                  <a:pt x="-24777" y="2160529"/>
                  <a:pt x="38691" y="2062251"/>
                  <a:pt x="0" y="1909235"/>
                </a:cubicBezTo>
                <a:cubicBezTo>
                  <a:pt x="-38691" y="1756219"/>
                  <a:pt x="103082" y="1215477"/>
                  <a:pt x="0" y="100941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22CB6FE7-D59A-4D02-A421-25890A9C5BA7}"/>
              </a:ext>
            </a:extLst>
          </p:cNvPr>
          <p:cNvSpPr/>
          <p:nvPr/>
        </p:nvSpPr>
        <p:spPr>
          <a:xfrm rot="5400000" flipV="1">
            <a:off x="5026380" y="1465635"/>
            <a:ext cx="5035799" cy="4628402"/>
          </a:xfrm>
          <a:custGeom>
            <a:avLst/>
            <a:gdLst>
              <a:gd name="connsiteX0" fmla="*/ 0 w 5035799"/>
              <a:gd name="connsiteY0" fmla="*/ 925680 h 4628402"/>
              <a:gd name="connsiteX1" fmla="*/ 609891 w 5035799"/>
              <a:gd name="connsiteY1" fmla="*/ 813570 h 4628402"/>
              <a:gd name="connsiteX2" fmla="*/ 1169424 w 5035799"/>
              <a:gd name="connsiteY2" fmla="*/ 710717 h 4628402"/>
              <a:gd name="connsiteX3" fmla="*/ 1678600 w 5035799"/>
              <a:gd name="connsiteY3" fmla="*/ 617120 h 4628402"/>
              <a:gd name="connsiteX4" fmla="*/ 2187775 w 5035799"/>
              <a:gd name="connsiteY4" fmla="*/ 523523 h 4628402"/>
              <a:gd name="connsiteX5" fmla="*/ 2646592 w 5035799"/>
              <a:gd name="connsiteY5" fmla="*/ 439184 h 4628402"/>
              <a:gd name="connsiteX6" fmla="*/ 3256483 w 5035799"/>
              <a:gd name="connsiteY6" fmla="*/ 327074 h 4628402"/>
              <a:gd name="connsiteX7" fmla="*/ 3715301 w 5035799"/>
              <a:gd name="connsiteY7" fmla="*/ 242734 h 4628402"/>
              <a:gd name="connsiteX8" fmla="*/ 4274834 w 5035799"/>
              <a:gd name="connsiteY8" fmla="*/ 139881 h 4628402"/>
              <a:gd name="connsiteX9" fmla="*/ 5035799 w 5035799"/>
              <a:gd name="connsiteY9" fmla="*/ 0 h 4628402"/>
              <a:gd name="connsiteX10" fmla="*/ 5035799 w 5035799"/>
              <a:gd name="connsiteY10" fmla="*/ 485982 h 4628402"/>
              <a:gd name="connsiteX11" fmla="*/ 5035799 w 5035799"/>
              <a:gd name="connsiteY11" fmla="*/ 1018248 h 4628402"/>
              <a:gd name="connsiteX12" fmla="*/ 5035799 w 5035799"/>
              <a:gd name="connsiteY12" fmla="*/ 1596799 h 4628402"/>
              <a:gd name="connsiteX13" fmla="*/ 5035799 w 5035799"/>
              <a:gd name="connsiteY13" fmla="*/ 2221633 h 4628402"/>
              <a:gd name="connsiteX14" fmla="*/ 5035799 w 5035799"/>
              <a:gd name="connsiteY14" fmla="*/ 2661331 h 4628402"/>
              <a:gd name="connsiteX15" fmla="*/ 5035799 w 5035799"/>
              <a:gd name="connsiteY15" fmla="*/ 3147313 h 4628402"/>
              <a:gd name="connsiteX16" fmla="*/ 5035799 w 5035799"/>
              <a:gd name="connsiteY16" fmla="*/ 3725864 h 4628402"/>
              <a:gd name="connsiteX17" fmla="*/ 5035799 w 5035799"/>
              <a:gd name="connsiteY17" fmla="*/ 4628402 h 4628402"/>
              <a:gd name="connsiteX18" fmla="*/ 4476266 w 5035799"/>
              <a:gd name="connsiteY18" fmla="*/ 4628402 h 4628402"/>
              <a:gd name="connsiteX19" fmla="*/ 3967091 w 5035799"/>
              <a:gd name="connsiteY19" fmla="*/ 4628402 h 4628402"/>
              <a:gd name="connsiteX20" fmla="*/ 3407557 w 5035799"/>
              <a:gd name="connsiteY20" fmla="*/ 4628402 h 4628402"/>
              <a:gd name="connsiteX21" fmla="*/ 2797666 w 5035799"/>
              <a:gd name="connsiteY21" fmla="*/ 4628402 h 4628402"/>
              <a:gd name="connsiteX22" fmla="*/ 2187775 w 5035799"/>
              <a:gd name="connsiteY22" fmla="*/ 4628402 h 4628402"/>
              <a:gd name="connsiteX23" fmla="*/ 1779316 w 5035799"/>
              <a:gd name="connsiteY23" fmla="*/ 4628402 h 4628402"/>
              <a:gd name="connsiteX24" fmla="*/ 1119066 w 5035799"/>
              <a:gd name="connsiteY24" fmla="*/ 4628402 h 4628402"/>
              <a:gd name="connsiteX25" fmla="*/ 559533 w 5035799"/>
              <a:gd name="connsiteY25" fmla="*/ 4628402 h 4628402"/>
              <a:gd name="connsiteX26" fmla="*/ 0 w 5035799"/>
              <a:gd name="connsiteY26" fmla="*/ 4628402 h 4628402"/>
              <a:gd name="connsiteX27" fmla="*/ 0 w 5035799"/>
              <a:gd name="connsiteY27" fmla="*/ 4136469 h 4628402"/>
              <a:gd name="connsiteX28" fmla="*/ 0 w 5035799"/>
              <a:gd name="connsiteY28" fmla="*/ 3533454 h 4628402"/>
              <a:gd name="connsiteX29" fmla="*/ 0 w 5035799"/>
              <a:gd name="connsiteY29" fmla="*/ 3115576 h 4628402"/>
              <a:gd name="connsiteX30" fmla="*/ 0 w 5035799"/>
              <a:gd name="connsiteY30" fmla="*/ 2660670 h 4628402"/>
              <a:gd name="connsiteX31" fmla="*/ 0 w 5035799"/>
              <a:gd name="connsiteY31" fmla="*/ 2094682 h 4628402"/>
              <a:gd name="connsiteX32" fmla="*/ 0 w 5035799"/>
              <a:gd name="connsiteY32" fmla="*/ 1676804 h 4628402"/>
              <a:gd name="connsiteX33" fmla="*/ 0 w 5035799"/>
              <a:gd name="connsiteY33" fmla="*/ 925680 h 462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35799" h="4628402" fill="none" extrusionOk="0">
                <a:moveTo>
                  <a:pt x="0" y="925680"/>
                </a:moveTo>
                <a:cubicBezTo>
                  <a:pt x="229438" y="848206"/>
                  <a:pt x="332729" y="927357"/>
                  <a:pt x="609891" y="813570"/>
                </a:cubicBezTo>
                <a:cubicBezTo>
                  <a:pt x="887053" y="699783"/>
                  <a:pt x="915992" y="760318"/>
                  <a:pt x="1169424" y="710717"/>
                </a:cubicBezTo>
                <a:cubicBezTo>
                  <a:pt x="1422856" y="661116"/>
                  <a:pt x="1464282" y="669246"/>
                  <a:pt x="1678600" y="617120"/>
                </a:cubicBezTo>
                <a:cubicBezTo>
                  <a:pt x="1892918" y="564994"/>
                  <a:pt x="1965825" y="586944"/>
                  <a:pt x="2187775" y="523523"/>
                </a:cubicBezTo>
                <a:cubicBezTo>
                  <a:pt x="2409725" y="460102"/>
                  <a:pt x="2423780" y="495523"/>
                  <a:pt x="2646592" y="439184"/>
                </a:cubicBezTo>
                <a:cubicBezTo>
                  <a:pt x="2869404" y="382845"/>
                  <a:pt x="3064366" y="384875"/>
                  <a:pt x="3256483" y="327074"/>
                </a:cubicBezTo>
                <a:cubicBezTo>
                  <a:pt x="3448600" y="269273"/>
                  <a:pt x="3533472" y="332938"/>
                  <a:pt x="3715301" y="242734"/>
                </a:cubicBezTo>
                <a:cubicBezTo>
                  <a:pt x="3897130" y="152531"/>
                  <a:pt x="4070990" y="202411"/>
                  <a:pt x="4274834" y="139881"/>
                </a:cubicBezTo>
                <a:cubicBezTo>
                  <a:pt x="4478678" y="77351"/>
                  <a:pt x="4699361" y="155582"/>
                  <a:pt x="5035799" y="0"/>
                </a:cubicBezTo>
                <a:cubicBezTo>
                  <a:pt x="5056388" y="179232"/>
                  <a:pt x="5009432" y="289922"/>
                  <a:pt x="5035799" y="485982"/>
                </a:cubicBezTo>
                <a:cubicBezTo>
                  <a:pt x="5062166" y="682042"/>
                  <a:pt x="5001291" y="846801"/>
                  <a:pt x="5035799" y="1018248"/>
                </a:cubicBezTo>
                <a:cubicBezTo>
                  <a:pt x="5070307" y="1189695"/>
                  <a:pt x="4995322" y="1362173"/>
                  <a:pt x="5035799" y="1596799"/>
                </a:cubicBezTo>
                <a:cubicBezTo>
                  <a:pt x="5076276" y="1831425"/>
                  <a:pt x="5020037" y="2084395"/>
                  <a:pt x="5035799" y="2221633"/>
                </a:cubicBezTo>
                <a:cubicBezTo>
                  <a:pt x="5051561" y="2358871"/>
                  <a:pt x="4989946" y="2562462"/>
                  <a:pt x="5035799" y="2661331"/>
                </a:cubicBezTo>
                <a:cubicBezTo>
                  <a:pt x="5081652" y="2760200"/>
                  <a:pt x="5004980" y="2966377"/>
                  <a:pt x="5035799" y="3147313"/>
                </a:cubicBezTo>
                <a:cubicBezTo>
                  <a:pt x="5066618" y="3328249"/>
                  <a:pt x="4971866" y="3515357"/>
                  <a:pt x="5035799" y="3725864"/>
                </a:cubicBezTo>
                <a:cubicBezTo>
                  <a:pt x="5099732" y="3936371"/>
                  <a:pt x="4931170" y="4237251"/>
                  <a:pt x="5035799" y="4628402"/>
                </a:cubicBezTo>
                <a:cubicBezTo>
                  <a:pt x="4857392" y="4667314"/>
                  <a:pt x="4659712" y="4578721"/>
                  <a:pt x="4476266" y="4628402"/>
                </a:cubicBezTo>
                <a:cubicBezTo>
                  <a:pt x="4292820" y="4678083"/>
                  <a:pt x="4207284" y="4596936"/>
                  <a:pt x="3967091" y="4628402"/>
                </a:cubicBezTo>
                <a:cubicBezTo>
                  <a:pt x="3726899" y="4659868"/>
                  <a:pt x="3544949" y="4580934"/>
                  <a:pt x="3407557" y="4628402"/>
                </a:cubicBezTo>
                <a:cubicBezTo>
                  <a:pt x="3270165" y="4675870"/>
                  <a:pt x="3092766" y="4567323"/>
                  <a:pt x="2797666" y="4628402"/>
                </a:cubicBezTo>
                <a:cubicBezTo>
                  <a:pt x="2502566" y="4689481"/>
                  <a:pt x="2321912" y="4595806"/>
                  <a:pt x="2187775" y="4628402"/>
                </a:cubicBezTo>
                <a:cubicBezTo>
                  <a:pt x="2053638" y="4660998"/>
                  <a:pt x="1917429" y="4603096"/>
                  <a:pt x="1779316" y="4628402"/>
                </a:cubicBezTo>
                <a:cubicBezTo>
                  <a:pt x="1641203" y="4653708"/>
                  <a:pt x="1281749" y="4591465"/>
                  <a:pt x="1119066" y="4628402"/>
                </a:cubicBezTo>
                <a:cubicBezTo>
                  <a:pt x="956383" y="4665339"/>
                  <a:pt x="711140" y="4600632"/>
                  <a:pt x="559533" y="4628402"/>
                </a:cubicBezTo>
                <a:cubicBezTo>
                  <a:pt x="407926" y="4656172"/>
                  <a:pt x="271747" y="4600694"/>
                  <a:pt x="0" y="4628402"/>
                </a:cubicBezTo>
                <a:cubicBezTo>
                  <a:pt x="-29975" y="4489289"/>
                  <a:pt x="4844" y="4343055"/>
                  <a:pt x="0" y="4136469"/>
                </a:cubicBezTo>
                <a:cubicBezTo>
                  <a:pt x="-4844" y="3929883"/>
                  <a:pt x="10873" y="3726057"/>
                  <a:pt x="0" y="3533454"/>
                </a:cubicBezTo>
                <a:cubicBezTo>
                  <a:pt x="-10873" y="3340851"/>
                  <a:pt x="35140" y="3205267"/>
                  <a:pt x="0" y="3115576"/>
                </a:cubicBezTo>
                <a:cubicBezTo>
                  <a:pt x="-35140" y="3025885"/>
                  <a:pt x="13325" y="2754912"/>
                  <a:pt x="0" y="2660670"/>
                </a:cubicBezTo>
                <a:cubicBezTo>
                  <a:pt x="-13325" y="2566428"/>
                  <a:pt x="15210" y="2273221"/>
                  <a:pt x="0" y="2094682"/>
                </a:cubicBezTo>
                <a:cubicBezTo>
                  <a:pt x="-15210" y="1916143"/>
                  <a:pt x="23728" y="1779057"/>
                  <a:pt x="0" y="1676804"/>
                </a:cubicBezTo>
                <a:cubicBezTo>
                  <a:pt x="-23728" y="1574551"/>
                  <a:pt x="43416" y="1137157"/>
                  <a:pt x="0" y="925680"/>
                </a:cubicBezTo>
                <a:close/>
              </a:path>
              <a:path w="5035799" h="4628402" stroke="0" extrusionOk="0">
                <a:moveTo>
                  <a:pt x="0" y="925680"/>
                </a:moveTo>
                <a:cubicBezTo>
                  <a:pt x="265920" y="868492"/>
                  <a:pt x="441280" y="883641"/>
                  <a:pt x="660249" y="804313"/>
                </a:cubicBezTo>
                <a:cubicBezTo>
                  <a:pt x="879218" y="724985"/>
                  <a:pt x="982244" y="786282"/>
                  <a:pt x="1068708" y="729230"/>
                </a:cubicBezTo>
                <a:cubicBezTo>
                  <a:pt x="1155172" y="672179"/>
                  <a:pt x="1441366" y="663578"/>
                  <a:pt x="1628242" y="626377"/>
                </a:cubicBezTo>
                <a:cubicBezTo>
                  <a:pt x="1815118" y="589175"/>
                  <a:pt x="2065609" y="610240"/>
                  <a:pt x="2288491" y="505010"/>
                </a:cubicBezTo>
                <a:cubicBezTo>
                  <a:pt x="2511373" y="399780"/>
                  <a:pt x="2575096" y="452339"/>
                  <a:pt x="2848024" y="402157"/>
                </a:cubicBezTo>
                <a:cubicBezTo>
                  <a:pt x="3120952" y="351975"/>
                  <a:pt x="3178899" y="375516"/>
                  <a:pt x="3407557" y="299303"/>
                </a:cubicBezTo>
                <a:cubicBezTo>
                  <a:pt x="3636215" y="223091"/>
                  <a:pt x="3683151" y="257267"/>
                  <a:pt x="3916733" y="205707"/>
                </a:cubicBezTo>
                <a:cubicBezTo>
                  <a:pt x="4150315" y="154146"/>
                  <a:pt x="4175120" y="165296"/>
                  <a:pt x="4425908" y="112110"/>
                </a:cubicBezTo>
                <a:cubicBezTo>
                  <a:pt x="4676696" y="58925"/>
                  <a:pt x="4886807" y="92996"/>
                  <a:pt x="5035799" y="0"/>
                </a:cubicBezTo>
                <a:cubicBezTo>
                  <a:pt x="5112650" y="266865"/>
                  <a:pt x="4977264" y="484490"/>
                  <a:pt x="5035799" y="671118"/>
                </a:cubicBezTo>
                <a:cubicBezTo>
                  <a:pt x="5094334" y="857746"/>
                  <a:pt x="4977133" y="979206"/>
                  <a:pt x="5035799" y="1203385"/>
                </a:cubicBezTo>
                <a:cubicBezTo>
                  <a:pt x="5094465" y="1427564"/>
                  <a:pt x="5009469" y="1570146"/>
                  <a:pt x="5035799" y="1874503"/>
                </a:cubicBezTo>
                <a:cubicBezTo>
                  <a:pt x="5062129" y="2178860"/>
                  <a:pt x="5021912" y="2410190"/>
                  <a:pt x="5035799" y="2545621"/>
                </a:cubicBezTo>
                <a:cubicBezTo>
                  <a:pt x="5049686" y="2681052"/>
                  <a:pt x="5003386" y="2964816"/>
                  <a:pt x="5035799" y="3170455"/>
                </a:cubicBezTo>
                <a:cubicBezTo>
                  <a:pt x="5068212" y="3376094"/>
                  <a:pt x="4997453" y="3576178"/>
                  <a:pt x="5035799" y="3749006"/>
                </a:cubicBezTo>
                <a:cubicBezTo>
                  <a:pt x="5074145" y="3921834"/>
                  <a:pt x="4942579" y="4409786"/>
                  <a:pt x="5035799" y="4628402"/>
                </a:cubicBezTo>
                <a:cubicBezTo>
                  <a:pt x="4883647" y="4677090"/>
                  <a:pt x="4815719" y="4601256"/>
                  <a:pt x="4627340" y="4628402"/>
                </a:cubicBezTo>
                <a:cubicBezTo>
                  <a:pt x="4438961" y="4655548"/>
                  <a:pt x="4240114" y="4561691"/>
                  <a:pt x="4067807" y="4628402"/>
                </a:cubicBezTo>
                <a:cubicBezTo>
                  <a:pt x="3895500" y="4695113"/>
                  <a:pt x="3655201" y="4604705"/>
                  <a:pt x="3457915" y="4628402"/>
                </a:cubicBezTo>
                <a:cubicBezTo>
                  <a:pt x="3260629" y="4652099"/>
                  <a:pt x="3020214" y="4592703"/>
                  <a:pt x="2797666" y="4628402"/>
                </a:cubicBezTo>
                <a:cubicBezTo>
                  <a:pt x="2575118" y="4664101"/>
                  <a:pt x="2306622" y="4605954"/>
                  <a:pt x="2137417" y="4628402"/>
                </a:cubicBezTo>
                <a:cubicBezTo>
                  <a:pt x="1968212" y="4650850"/>
                  <a:pt x="1811382" y="4582437"/>
                  <a:pt x="1678600" y="4628402"/>
                </a:cubicBezTo>
                <a:cubicBezTo>
                  <a:pt x="1545818" y="4674367"/>
                  <a:pt x="1373412" y="4606239"/>
                  <a:pt x="1270140" y="4628402"/>
                </a:cubicBezTo>
                <a:cubicBezTo>
                  <a:pt x="1166868" y="4650565"/>
                  <a:pt x="922805" y="4627244"/>
                  <a:pt x="609891" y="4628402"/>
                </a:cubicBezTo>
                <a:cubicBezTo>
                  <a:pt x="296977" y="4629560"/>
                  <a:pt x="127713" y="4573234"/>
                  <a:pt x="0" y="4628402"/>
                </a:cubicBezTo>
                <a:cubicBezTo>
                  <a:pt x="-59117" y="4474455"/>
                  <a:pt x="55479" y="4321807"/>
                  <a:pt x="0" y="4025387"/>
                </a:cubicBezTo>
                <a:cubicBezTo>
                  <a:pt x="-55479" y="3728967"/>
                  <a:pt x="42355" y="3690752"/>
                  <a:pt x="0" y="3496427"/>
                </a:cubicBezTo>
                <a:cubicBezTo>
                  <a:pt x="-42355" y="3302102"/>
                  <a:pt x="22906" y="3108762"/>
                  <a:pt x="0" y="2967467"/>
                </a:cubicBezTo>
                <a:cubicBezTo>
                  <a:pt x="-22906" y="2826172"/>
                  <a:pt x="43125" y="2662467"/>
                  <a:pt x="0" y="2549588"/>
                </a:cubicBezTo>
                <a:cubicBezTo>
                  <a:pt x="-43125" y="2436709"/>
                  <a:pt x="38449" y="2220865"/>
                  <a:pt x="0" y="1983601"/>
                </a:cubicBezTo>
                <a:cubicBezTo>
                  <a:pt x="-38449" y="1746337"/>
                  <a:pt x="49919" y="1774486"/>
                  <a:pt x="0" y="1565722"/>
                </a:cubicBezTo>
                <a:cubicBezTo>
                  <a:pt x="-49919" y="1356958"/>
                  <a:pt x="36887" y="1070196"/>
                  <a:pt x="0" y="92568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0F8F-77D4-4D0C-9993-CB12F10C8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0000">
                        <a14:foregroundMark x1="49375" y1="70625" x2="49500" y2="73625"/>
                        <a14:foregroundMark x1="50375" y1="73250" x2="49750" y2="75000"/>
                        <a14:foregroundMark x1="41000" y1="87375" x2="40500" y2="91125"/>
                        <a14:foregroundMark x1="39750" y1="87125" x2="39750" y2="90750"/>
                        <a14:foregroundMark x1="38875" y1="90500" x2="38625" y2="94125"/>
                        <a14:foregroundMark x1="42000" y1="94500" x2="43500" y2="99500"/>
                        <a14:foregroundMark x1="41375" y1="96375" x2="41750" y2="98625"/>
                        <a14:foregroundMark x1="45000" y1="87125" x2="45875" y2="9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63333" r="34583"/>
          <a:stretch/>
        </p:blipFill>
        <p:spPr>
          <a:xfrm flipH="1">
            <a:off x="771526" y="2747195"/>
            <a:ext cx="2917149" cy="358198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533559-1559-4D9E-B1C9-7A079E4D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04" y="2028684"/>
            <a:ext cx="3640186" cy="4242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3CCAC-8568-44B0-BDA3-5928564A95E0}"/>
              </a:ext>
            </a:extLst>
          </p:cNvPr>
          <p:cNvSpPr txBox="1"/>
          <p:nvPr/>
        </p:nvSpPr>
        <p:spPr>
          <a:xfrm>
            <a:off x="6864646" y="1591990"/>
            <a:ext cx="3069179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어디보자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치킨 가게가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E25730D-54FA-4E6A-96CE-997A9716503F}"/>
              </a:ext>
            </a:extLst>
          </p:cNvPr>
          <p:cNvSpPr/>
          <p:nvPr/>
        </p:nvSpPr>
        <p:spPr>
          <a:xfrm>
            <a:off x="2734096" y="1749542"/>
            <a:ext cx="2521486" cy="1523583"/>
          </a:xfrm>
          <a:custGeom>
            <a:avLst/>
            <a:gdLst>
              <a:gd name="connsiteX0" fmla="*/ 423610 w 2521486"/>
              <a:gd name="connsiteY0" fmla="*/ 1678394 h 1523583"/>
              <a:gd name="connsiteX1" fmla="*/ 452171 w 2521486"/>
              <a:gd name="connsiteY1" fmla="*/ 1346278 h 1523583"/>
              <a:gd name="connsiteX2" fmla="*/ 652219 w 2521486"/>
              <a:gd name="connsiteY2" fmla="*/ 94613 h 1523583"/>
              <a:gd name="connsiteX3" fmla="*/ 1849059 w 2521486"/>
              <a:gd name="connsiteY3" fmla="*/ 88028 h 1523583"/>
              <a:gd name="connsiteX4" fmla="*/ 2091060 w 2521486"/>
              <a:gd name="connsiteY4" fmla="*/ 1335039 h 1523583"/>
              <a:gd name="connsiteX5" fmla="*/ 873407 w 2521486"/>
              <a:gd name="connsiteY5" fmla="*/ 1486740 h 1523583"/>
              <a:gd name="connsiteX6" fmla="*/ 423610 w 2521486"/>
              <a:gd name="connsiteY6" fmla="*/ 1678394 h 15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86" h="1523583" fill="none" extrusionOk="0">
                <a:moveTo>
                  <a:pt x="423610" y="1678394"/>
                </a:moveTo>
                <a:cubicBezTo>
                  <a:pt x="418966" y="1527242"/>
                  <a:pt x="444815" y="1446704"/>
                  <a:pt x="452171" y="1346278"/>
                </a:cubicBezTo>
                <a:cubicBezTo>
                  <a:pt x="-257247" y="985166"/>
                  <a:pt x="65530" y="363292"/>
                  <a:pt x="652219" y="94613"/>
                </a:cubicBezTo>
                <a:cubicBezTo>
                  <a:pt x="999666" y="-128378"/>
                  <a:pt x="1443016" y="-95675"/>
                  <a:pt x="1849059" y="88028"/>
                </a:cubicBezTo>
                <a:cubicBezTo>
                  <a:pt x="2642014" y="505733"/>
                  <a:pt x="2748944" y="917087"/>
                  <a:pt x="2091060" y="1335039"/>
                </a:cubicBezTo>
                <a:cubicBezTo>
                  <a:pt x="1701982" y="1557801"/>
                  <a:pt x="1340414" y="1581432"/>
                  <a:pt x="873407" y="1486740"/>
                </a:cubicBezTo>
                <a:cubicBezTo>
                  <a:pt x="751771" y="1601108"/>
                  <a:pt x="521816" y="1592940"/>
                  <a:pt x="423610" y="1678394"/>
                </a:cubicBezTo>
                <a:close/>
              </a:path>
              <a:path w="2521486" h="1523583" stroke="0" extrusionOk="0">
                <a:moveTo>
                  <a:pt x="423610" y="1678394"/>
                </a:moveTo>
                <a:cubicBezTo>
                  <a:pt x="420534" y="1571956"/>
                  <a:pt x="457682" y="1502454"/>
                  <a:pt x="452171" y="1346278"/>
                </a:cubicBezTo>
                <a:cubicBezTo>
                  <a:pt x="-147854" y="862836"/>
                  <a:pt x="-49511" y="274285"/>
                  <a:pt x="652219" y="94613"/>
                </a:cubicBezTo>
                <a:cubicBezTo>
                  <a:pt x="987314" y="-99891"/>
                  <a:pt x="1471305" y="81947"/>
                  <a:pt x="1849059" y="88028"/>
                </a:cubicBezTo>
                <a:cubicBezTo>
                  <a:pt x="2505176" y="212587"/>
                  <a:pt x="2693061" y="909219"/>
                  <a:pt x="2091060" y="1335039"/>
                </a:cubicBezTo>
                <a:cubicBezTo>
                  <a:pt x="1671345" y="1427043"/>
                  <a:pt x="1349200" y="1573802"/>
                  <a:pt x="873407" y="1486740"/>
                </a:cubicBezTo>
                <a:cubicBezTo>
                  <a:pt x="783956" y="1542032"/>
                  <a:pt x="614732" y="1548115"/>
                  <a:pt x="423610" y="1678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33200"/>
                      <a:gd name="adj2" fmla="val 6016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90093-58CB-4DA2-8998-2723C38A0563}"/>
              </a:ext>
            </a:extLst>
          </p:cNvPr>
          <p:cNvSpPr txBox="1"/>
          <p:nvPr/>
        </p:nvSpPr>
        <p:spPr>
          <a:xfrm>
            <a:off x="2966978" y="2028684"/>
            <a:ext cx="2263100" cy="100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오늘 </a:t>
            </a:r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불금인데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806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치킨이나 먹을까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3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DD5C66-DF54-422A-9AE0-46EE42809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96"/>
          <a:stretch/>
        </p:blipFill>
        <p:spPr>
          <a:xfrm>
            <a:off x="0" y="772765"/>
            <a:ext cx="10725225" cy="60329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429D45-2AE7-4B76-8D0D-36844828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47217" y="-223387"/>
            <a:ext cx="4264610" cy="40802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45F83-3D06-40B0-9277-AC033520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0" y="1326796"/>
            <a:ext cx="4899478" cy="31846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03E5BF-ED49-49D4-9AD5-1610BDEAA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1" b="97633" l="9945" r="100000">
                        <a14:foregroundMark x1="31050" y1="76095" x2="39337" y2="73491"/>
                        <a14:foregroundMark x1="30276" y1="80947" x2="40442" y2="87101"/>
                        <a14:foregroundMark x1="36022" y1="91124" x2="51823" y2="86509"/>
                        <a14:foregroundMark x1="46409" y1="79053" x2="55912" y2="86509"/>
                        <a14:foregroundMark x1="57680" y1="91006" x2="68287" y2="91361"/>
                        <a14:foregroundMark x1="62873" y1="86036" x2="73370" y2="94675"/>
                        <a14:foregroundMark x1="65746" y1="82012" x2="75249" y2="96450"/>
                        <a14:foregroundMark x1="61105" y1="56805" x2="70166" y2="64497"/>
                        <a14:foregroundMark x1="75801" y1="50178" x2="76022" y2="59763"/>
                        <a14:foregroundMark x1="75912" y1="48402" x2="78895" y2="50414"/>
                        <a14:foregroundMark x1="77017" y1="47692" x2="78674" y2="51124"/>
                        <a14:foregroundMark x1="78011" y1="56923" x2="83646" y2="55266"/>
                        <a14:foregroundMark x1="86409" y1="54556" x2="93039" y2="61302"/>
                        <a14:foregroundMark x1="80773" y1="60592" x2="86077" y2="67337"/>
                        <a14:foregroundMark x1="88398" y1="65917" x2="91381" y2="71598"/>
                        <a14:foregroundMark x1="80331" y1="72426" x2="85746" y2="82722"/>
                        <a14:foregroundMark x1="93149" y1="74556" x2="91050" y2="78935"/>
                        <a14:foregroundMark x1="34033" y1="80828" x2="38122" y2="83195"/>
                        <a14:foregroundMark x1="44751" y1="67692" x2="43425" y2="74911"/>
                        <a14:foregroundMark x1="93260" y1="75858" x2="93702" y2="78817"/>
                        <a14:foregroundMark x1="29171" y1="81538" x2="29171" y2="81538"/>
                        <a14:foregroundMark x1="30829" y1="85207" x2="30829" y2="85207"/>
                        <a14:foregroundMark x1="32486" y1="86627" x2="32486" y2="86627"/>
                        <a14:foregroundMark x1="29282" y1="85089" x2="29282" y2="85089"/>
                        <a14:foregroundMark x1="30166" y1="79172" x2="30166" y2="79172"/>
                        <a14:foregroundMark x1="33260" y1="78343" x2="33260" y2="78343"/>
                        <a14:foregroundMark x1="35470" y1="79290" x2="35470" y2="79290"/>
                        <a14:foregroundMark x1="37680" y1="81893" x2="31823" y2="79290"/>
                        <a14:foregroundMark x1="32155" y1="78225" x2="32155" y2="78225"/>
                        <a14:foregroundMark x1="33260" y1="78225" x2="33260" y2="78225"/>
                        <a14:foregroundMark x1="35138" y1="78343" x2="35138" y2="78343"/>
                        <a14:foregroundMark x1="35801" y1="79290" x2="35801" y2="79290"/>
                        <a14:foregroundMark x1="36575" y1="80118" x2="36575" y2="80118"/>
                        <a14:foregroundMark x1="36685" y1="81302" x2="36685" y2="81302"/>
                        <a14:foregroundMark x1="35470" y1="78462" x2="35470" y2="78462"/>
                        <a14:foregroundMark x1="36906" y1="80355" x2="36906" y2="80355"/>
                        <a14:foregroundMark x1="36906" y1="82130" x2="36906" y2="82130"/>
                        <a14:backgroundMark x1="75359" y1="83669" x2="94033" y2="84970"/>
                        <a14:backgroundMark x1="23757" y1="94793" x2="25856" y2="85680"/>
                        <a14:backgroundMark x1="25746" y1="83787" x2="26298" y2="76331"/>
                        <a14:backgroundMark x1="79006" y1="51834" x2="80442" y2="47574"/>
                        <a14:backgroundMark x1="99006" y1="78107" x2="99448" y2="73136"/>
                        <a14:backgroundMark x1="15801" y1="30888" x2="54696" y2="37988"/>
                        <a14:backgroundMark x1="20331" y1="48757" x2="41768" y2="50888"/>
                        <a14:backgroundMark x1="28508" y1="61538" x2="50387" y2="57396"/>
                        <a14:backgroundMark x1="32486" y1="77396" x2="37017" y2="77278"/>
                        <a14:backgroundMark x1="38343" y1="75266" x2="40331" y2="79527"/>
                        <a14:backgroundMark x1="40110" y1="81775" x2="39558" y2="80473"/>
                        <a14:backgroundMark x1="98011" y1="83314" x2="98564" y2="81657"/>
                        <a14:backgroundMark x1="98122" y1="78698" x2="99006" y2="80118"/>
                        <a14:backgroundMark x1="97680" y1="77988" x2="98453" y2="79408"/>
                        <a14:backgroundMark x1="97569" y1="77515" x2="98122" y2="78580"/>
                        <a14:backgroundMark x1="97459" y1="81420" x2="97348" y2="82012"/>
                        <a14:backgroundMark x1="72486" y1="55266" x2="76575" y2="61302"/>
                        <a14:backgroundMark x1="74807" y1="53018" x2="82431" y2="59172"/>
                        <a14:backgroundMark x1="75580" y1="49467" x2="85525" y2="62367"/>
                        <a14:backgroundMark x1="74365" y1="49349" x2="78674" y2="54556"/>
                        <a14:backgroundMark x1="76796" y1="49231" x2="80663" y2="52663"/>
                        <a14:backgroundMark x1="75801" y1="48284" x2="79558" y2="52308"/>
                        <a14:backgroundMark x1="76022" y1="48166" x2="78895" y2="51716"/>
                        <a14:backgroundMark x1="89613" y1="52071" x2="97238" y2="60710"/>
                        <a14:backgroundMark x1="85525" y1="56686" x2="94807" y2="70178"/>
                        <a14:backgroundMark x1="77790" y1="49231" x2="84199" y2="55030"/>
                        <a14:backgroundMark x1="89061" y1="54320" x2="94365" y2="66391"/>
                        <a14:backgroundMark x1="87072" y1="55266" x2="94917" y2="73136"/>
                        <a14:backgroundMark x1="88177" y1="55503" x2="91050" y2="61893"/>
                        <a14:backgroundMark x1="87845" y1="54083" x2="91492" y2="61538"/>
                        <a14:backgroundMark x1="76243" y1="48521" x2="78453" y2="50651"/>
                        <a14:backgroundMark x1="75912" y1="47811" x2="79116" y2="50178"/>
                        <a14:backgroundMark x1="77901" y1="47574" x2="79448" y2="49467"/>
                        <a14:backgroundMark x1="77901" y1="47929" x2="79669" y2="50769"/>
                        <a14:backgroundMark x1="77238" y1="46627" x2="81989" y2="52189"/>
                        <a14:backgroundMark x1="91713" y1="56805" x2="95359" y2="62485"/>
                        <a14:backgroundMark x1="93481" y1="60355" x2="93481" y2="63669"/>
                        <a14:backgroundMark x1="75359" y1="64970" x2="81547" y2="74556"/>
                        <a14:backgroundMark x1="77238" y1="82840" x2="90387" y2="74911"/>
                        <a14:backgroundMark x1="90829" y1="78225" x2="90608" y2="55266"/>
                        <a14:backgroundMark x1="94696" y1="80592" x2="83094" y2="59053"/>
                        <a14:backgroundMark x1="84309" y1="84260" x2="81215" y2="65207"/>
                        <a14:backgroundMark x1="80221" y1="74675" x2="86409" y2="83669"/>
                        <a14:backgroundMark x1="85193" y1="81420" x2="81326" y2="72544"/>
                        <a14:backgroundMark x1="81547" y1="74556" x2="85967" y2="82249"/>
                        <a14:backgroundMark x1="81547" y1="75503" x2="82983" y2="78343"/>
                        <a14:backgroundMark x1="80552" y1="77396" x2="92818" y2="75266"/>
                        <a14:backgroundMark x1="92597" y1="77278" x2="93923" y2="73254"/>
                        <a14:backgroundMark x1="92707" y1="77751" x2="95249" y2="74083"/>
                        <a14:backgroundMark x1="92044" y1="79053" x2="95028" y2="67929"/>
                        <a14:backgroundMark x1="92044" y1="71361" x2="93702" y2="65799"/>
                        <a14:backgroundMark x1="89392" y1="70178" x2="90939" y2="64734"/>
                        <a14:backgroundMark x1="82983" y1="70888" x2="89834" y2="63787"/>
                        <a14:backgroundMark x1="81436" y1="67337" x2="87403" y2="61065"/>
                        <a14:backgroundMark x1="82320" y1="67337" x2="86740" y2="61065"/>
                        <a14:backgroundMark x1="83204" y1="64142" x2="89834" y2="58698"/>
                        <a14:backgroundMark x1="81215" y1="66982" x2="86961" y2="61657"/>
                        <a14:backgroundMark x1="79558" y1="65207" x2="87845" y2="594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455" y="963315"/>
            <a:ext cx="6441185" cy="60141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FB5797-5D5B-4896-9525-2560E7FD8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8372" r="95108"/>
          <a:stretch/>
        </p:blipFill>
        <p:spPr>
          <a:xfrm>
            <a:off x="9848598" y="772765"/>
            <a:ext cx="876628" cy="5123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8F4F78-2F1E-45E3-B776-1AD0F5D46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41348">
            <a:off x="6960409" y="5750565"/>
            <a:ext cx="560507" cy="476539"/>
          </a:xfrm>
          <a:prstGeom prst="roundRect">
            <a:avLst>
              <a:gd name="adj" fmla="val 44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73F285-E3AB-48CA-BCA7-BF098758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1" r="54854" b="92062"/>
          <a:stretch/>
        </p:blipFill>
        <p:spPr>
          <a:xfrm rot="3763844">
            <a:off x="7403850" y="5271230"/>
            <a:ext cx="55321" cy="386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4BAA9-6E6B-4A2C-8322-CBB573A8E9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449"/>
          <a:stretch/>
        </p:blipFill>
        <p:spPr>
          <a:xfrm rot="597584">
            <a:off x="6805679" y="4885079"/>
            <a:ext cx="869967" cy="3675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D373A3-5EB7-4980-BC2C-3881DEB40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1" r="54854" b="92062"/>
          <a:stretch/>
        </p:blipFill>
        <p:spPr>
          <a:xfrm rot="5850724">
            <a:off x="7420498" y="5013545"/>
            <a:ext cx="56838" cy="397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88727-7F71-442A-960B-58D2939D6F93}"/>
              </a:ext>
            </a:extLst>
          </p:cNvPr>
          <p:cNvSpPr txBox="1"/>
          <p:nvPr/>
        </p:nvSpPr>
        <p:spPr>
          <a:xfrm rot="1189558">
            <a:off x="4278591" y="4948819"/>
            <a:ext cx="2855995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바꿔버릴거다</a:t>
            </a:r>
            <a:r>
              <a:rPr lang="ko-KR" altLang="en-US" sz="3157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냥 </a:t>
            </a:r>
            <a:r>
              <a:rPr lang="en-US" altLang="ko-KR" sz="3157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E59F0-EACA-4DDE-A6AC-387E3FBABFB4}"/>
              </a:ext>
            </a:extLst>
          </p:cNvPr>
          <p:cNvSpPr txBox="1"/>
          <p:nvPr/>
        </p:nvSpPr>
        <p:spPr>
          <a:xfrm>
            <a:off x="7981036" y="96331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831EA-169B-437A-90BA-FF1CA9BCB476}"/>
              </a:ext>
            </a:extLst>
          </p:cNvPr>
          <p:cNvSpPr txBox="1"/>
          <p:nvPr/>
        </p:nvSpPr>
        <p:spPr>
          <a:xfrm>
            <a:off x="1812993" y="526484"/>
            <a:ext cx="7459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기존의 슬로건은 굳이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안넣어도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될듯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684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66107"/>
            <a:ext cx="10691813" cy="602080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1914761" y="1835991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5FCFCC5-8CB2-4D43-B3DB-712FAE4EA68A}"/>
              </a:ext>
            </a:extLst>
          </p:cNvPr>
          <p:cNvSpPr txBox="1"/>
          <p:nvPr/>
        </p:nvSpPr>
        <p:spPr>
          <a:xfrm>
            <a:off x="85942" y="872678"/>
            <a:ext cx="2523492" cy="203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57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r>
              <a:rPr lang="ko-KR" altLang="en-US" sz="3157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3157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157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 </a:t>
            </a:r>
            <a:endParaRPr lang="en-US" altLang="ko-KR" sz="3157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157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 </a:t>
            </a:r>
            <a:endParaRPr lang="en-US" altLang="ko-KR" sz="3157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157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693766" y="3231709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458519" y="3848976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68" y="4329974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8271EB-B5D2-4108-9B14-9D56BD3BD4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4826"/>
          <a:stretch/>
        </p:blipFill>
        <p:spPr>
          <a:xfrm>
            <a:off x="12606574" y="1835990"/>
            <a:ext cx="49639" cy="9833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44EFD2-7AD3-4B20-A77D-496FBF124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81487" y="692199"/>
            <a:ext cx="4264610" cy="40802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5A1BD9-F4F4-4264-A982-EAC194EB575F}"/>
              </a:ext>
            </a:extLst>
          </p:cNvPr>
          <p:cNvSpPr txBox="1"/>
          <p:nvPr/>
        </p:nvSpPr>
        <p:spPr>
          <a:xfrm>
            <a:off x="1636407" y="-52262"/>
            <a:ext cx="821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highlight>
                  <a:srgbClr val="FFFF00"/>
                </a:highlight>
              </a:rPr>
              <a:t>새로운 배민 비전 최종 고정 해줘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78405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" y="0"/>
            <a:ext cx="10691813" cy="75596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1914761" y="1835991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5FCFCC5-8CB2-4D43-B3DB-712FAE4EA68A}"/>
              </a:ext>
            </a:extLst>
          </p:cNvPr>
          <p:cNvSpPr txBox="1"/>
          <p:nvPr/>
        </p:nvSpPr>
        <p:spPr>
          <a:xfrm>
            <a:off x="302241" y="-2129798"/>
            <a:ext cx="2523492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3508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 </a:t>
            </a:r>
            <a:endParaRPr lang="en-US" altLang="ko-KR" sz="3508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 </a:t>
            </a:r>
            <a:endParaRPr lang="en-US" altLang="ko-KR" sz="3508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</a:t>
            </a:r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693766" y="3231709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363751" y="3943744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68" y="4329974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27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7EF561E-74AC-484F-B90B-6F61E20B5413}"/>
              </a:ext>
            </a:extLst>
          </p:cNvPr>
          <p:cNvGrpSpPr/>
          <p:nvPr/>
        </p:nvGrpSpPr>
        <p:grpSpPr>
          <a:xfrm>
            <a:off x="2244290" y="1275114"/>
            <a:ext cx="8180352" cy="5009447"/>
            <a:chOff x="2559191" y="572834"/>
            <a:chExt cx="9328152" cy="5712331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566B4EA5-4848-4248-99C9-DDBF71850C38}"/>
                </a:ext>
              </a:extLst>
            </p:cNvPr>
            <p:cNvGrpSpPr/>
            <p:nvPr/>
          </p:nvGrpSpPr>
          <p:grpSpPr>
            <a:xfrm>
              <a:off x="2559191" y="572834"/>
              <a:ext cx="9328152" cy="5712331"/>
              <a:chOff x="2559191" y="572834"/>
              <a:chExt cx="9328152" cy="571233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2DDF00B-A115-49D8-B313-6F851A4881EC}"/>
                  </a:ext>
                </a:extLst>
              </p:cNvPr>
              <p:cNvGrpSpPr/>
              <p:nvPr/>
            </p:nvGrpSpPr>
            <p:grpSpPr>
              <a:xfrm>
                <a:off x="2559191" y="572835"/>
                <a:ext cx="6307046" cy="5712330"/>
                <a:chOff x="4933098" y="580027"/>
                <a:chExt cx="6307046" cy="571233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C57F2456-A0DE-4122-888A-BB8BC161D602}"/>
                    </a:ext>
                  </a:extLst>
                </p:cNvPr>
                <p:cNvGrpSpPr/>
                <p:nvPr/>
              </p:nvGrpSpPr>
              <p:grpSpPr>
                <a:xfrm>
                  <a:off x="4933098" y="580027"/>
                  <a:ext cx="3264284" cy="5712330"/>
                  <a:chOff x="6845137" y="51503"/>
                  <a:chExt cx="3823252" cy="6690499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DAF3BDE0-E186-40E0-8C78-195DDDADEAD2}"/>
                      </a:ext>
                    </a:extLst>
                  </p:cNvPr>
                  <p:cNvGrpSpPr/>
                  <p:nvPr/>
                </p:nvGrpSpPr>
                <p:grpSpPr>
                  <a:xfrm>
                    <a:off x="6845137" y="51503"/>
                    <a:ext cx="3823252" cy="6690499"/>
                    <a:chOff x="6845137" y="51503"/>
                    <a:chExt cx="3823252" cy="6690499"/>
                  </a:xfrm>
                </p:grpSpPr>
                <p:pic>
                  <p:nvPicPr>
                    <p:cNvPr id="13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A7D5A3BF-B07E-447E-97A2-B154734B63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2443"/>
                    <a:stretch/>
                  </p:blipFill>
                  <p:spPr bwMode="auto">
                    <a:xfrm>
                      <a:off x="7274317" y="51503"/>
                      <a:ext cx="3394072" cy="66904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AB59DC14-0733-46AF-8383-5BC2D6D86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137" y="3337146"/>
                      <a:ext cx="3229898" cy="96864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D9FEC7D6-9541-4DD1-B70A-0B5F5863FE31}"/>
                      </a:ext>
                    </a:extLst>
                  </p:cNvPr>
                  <p:cNvGrpSpPr/>
                  <p:nvPr/>
                </p:nvGrpSpPr>
                <p:grpSpPr>
                  <a:xfrm>
                    <a:off x="7382453" y="3357283"/>
                    <a:ext cx="1570933" cy="888392"/>
                    <a:chOff x="2836046" y="3479480"/>
                    <a:chExt cx="1554608" cy="879161"/>
                  </a:xfrm>
                </p:grpSpPr>
                <p:pic>
                  <p:nvPicPr>
                    <p:cNvPr id="51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436757F2-688E-43A9-A851-3596A08F762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9" t="48277" r="57525" b="38903"/>
                    <a:stretch/>
                  </p:blipFill>
                  <p:spPr bwMode="auto">
                    <a:xfrm>
                      <a:off x="2836046" y="3479481"/>
                      <a:ext cx="1328652" cy="8791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3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1ED43991-A638-4669-8AF4-7C3DF4CFDC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3376" t="48277" r="2043" b="38903"/>
                    <a:stretch/>
                  </p:blipFill>
                  <p:spPr bwMode="auto">
                    <a:xfrm>
                      <a:off x="3389089" y="3479480"/>
                      <a:ext cx="1001565" cy="87916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1D10FC04-D902-4293-B003-C0C3B7F4F5F6}"/>
                      </a:ext>
                    </a:extLst>
                  </p:cNvPr>
                  <p:cNvGrpSpPr/>
                  <p:nvPr/>
                </p:nvGrpSpPr>
                <p:grpSpPr>
                  <a:xfrm>
                    <a:off x="7530945" y="3361720"/>
                    <a:ext cx="3022046" cy="888391"/>
                    <a:chOff x="406950" y="3159200"/>
                    <a:chExt cx="3022046" cy="888391"/>
                  </a:xfrm>
                </p:grpSpPr>
                <p:grpSp>
                  <p:nvGrpSpPr>
                    <p:cNvPr id="19" name="그룹 18">
                      <a:extLst>
                        <a:ext uri="{FF2B5EF4-FFF2-40B4-BE49-F238E27FC236}">
                          <a16:creationId xmlns:a16="http://schemas.microsoft.com/office/drawing/2014/main" id="{3C7A99E2-CCAE-49DE-ABB4-57D372B12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6950" y="3159200"/>
                      <a:ext cx="2948486" cy="888391"/>
                      <a:chOff x="406950" y="3159200"/>
                      <a:chExt cx="2948486" cy="888391"/>
                    </a:xfrm>
                  </p:grpSpPr>
                  <p:grpSp>
                    <p:nvGrpSpPr>
                      <p:cNvPr id="54" name="그룹 53">
                        <a:extLst>
                          <a:ext uri="{FF2B5EF4-FFF2-40B4-BE49-F238E27FC236}">
                            <a16:creationId xmlns:a16="http://schemas.microsoft.com/office/drawing/2014/main" id="{A0207C88-0C19-49A3-A1BF-EAAE98BD8C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950" y="3159200"/>
                        <a:ext cx="2839589" cy="888391"/>
                        <a:chOff x="1354617" y="3479481"/>
                        <a:chExt cx="2810082" cy="879160"/>
                      </a:xfrm>
                    </p:grpSpPr>
                    <p:pic>
                      <p:nvPicPr>
                        <p:cNvPr id="55" name="Picture 2" descr="단건배달 &amp;#39;배민1&amp;#39; 돌풍…배민, 쿠팡이츠의 강남3구 재탈환 나섰다 - 전자신문">
                          <a:extLst>
                            <a:ext uri="{FF2B5EF4-FFF2-40B4-BE49-F238E27FC236}">
                              <a16:creationId xmlns:a16="http://schemas.microsoft.com/office/drawing/2014/main" id="{4639F200-5DA5-49FE-B532-3A40DD5808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329" t="48277" r="57525" b="38903"/>
                        <a:stretch/>
                      </p:blipFill>
                      <p:spPr bwMode="auto">
                        <a:xfrm>
                          <a:off x="2836046" y="3479481"/>
                          <a:ext cx="1328653" cy="879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56" name="직사각형 55">
                          <a:extLst>
                            <a:ext uri="{FF2B5EF4-FFF2-40B4-BE49-F238E27FC236}">
                              <a16:creationId xmlns:a16="http://schemas.microsoft.com/office/drawing/2014/main" id="{55CBD9BB-169C-4B6C-B0A7-EAD2976440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4617" y="3977960"/>
                          <a:ext cx="406094" cy="176517"/>
                        </a:xfrm>
                        <a:prstGeom prst="rect">
                          <a:avLst/>
                        </a:prstGeom>
                        <a:solidFill>
                          <a:srgbClr val="F6F6F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579" dirty="0"/>
                        </a:p>
                      </p:txBody>
                    </p:sp>
                  </p:grpSp>
                  <p:sp>
                    <p:nvSpPr>
                      <p:cNvPr id="18" name="직사각형 17">
                        <a:extLst>
                          <a:ext uri="{FF2B5EF4-FFF2-40B4-BE49-F238E27FC236}">
                            <a16:creationId xmlns:a16="http://schemas.microsoft.com/office/drawing/2014/main" id="{8CB8E09A-C5D8-4394-8FB6-4ED304C6B8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7177" y="3265684"/>
                        <a:ext cx="1318259" cy="762858"/>
                      </a:xfrm>
                      <a:prstGeom prst="rect">
                        <a:avLst/>
                      </a:prstGeom>
                      <a:solidFill>
                        <a:srgbClr val="F6F6F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579"/>
                      </a:p>
                    </p:txBody>
                  </p:sp>
                </p:grpSp>
                <p:pic>
                  <p:nvPicPr>
                    <p:cNvPr id="21" name="그림 20">
                      <a:extLst>
                        <a:ext uri="{FF2B5EF4-FFF2-40B4-BE49-F238E27FC236}">
                          <a16:creationId xmlns:a16="http://schemas.microsoft.com/office/drawing/2014/main" id="{E8DD43FC-A63D-4FD2-9778-50182DB7D0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04510" y="3208752"/>
                      <a:ext cx="724486" cy="72448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12D2A8A-0516-48D7-B7B2-EF8091384B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6992" y="3302433"/>
                      <a:ext cx="959289" cy="3756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 err="1">
                          <a:solidFill>
                            <a:srgbClr val="262626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취향저격</a:t>
                      </a:r>
                      <a:endParaRPr lang="ko-KR" altLang="en-US" sz="1228" b="1" dirty="0">
                        <a:solidFill>
                          <a:srgbClr val="262626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p:txBody>
                </p:sp>
              </p:grpSp>
            </p:grp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15572FAE-F9FD-4019-A835-F39502867D71}"/>
                    </a:ext>
                  </a:extLst>
                </p:cNvPr>
                <p:cNvSpPr/>
                <p:nvPr/>
              </p:nvSpPr>
              <p:spPr>
                <a:xfrm>
                  <a:off x="6733112" y="3385300"/>
                  <a:ext cx="1416421" cy="827030"/>
                </a:xfrm>
                <a:prstGeom prst="rect">
                  <a:avLst/>
                </a:prstGeom>
                <a:noFill/>
                <a:ln w="28575">
                  <a:solidFill>
                    <a:srgbClr val="2BC2BD"/>
                  </a:solidFill>
                  <a:extLst>
                    <a:ext uri="{C807C97D-BFC1-408E-A445-0C87EB9F89A2}">
                      <ask:lineSketchStyleProps xmlns:ask="http://schemas.microsoft.com/office/drawing/2018/sketchyshapes" sd="1434776513">
                        <a:custGeom>
                          <a:avLst/>
                          <a:gdLst>
                            <a:gd name="connsiteX0" fmla="*/ 0 w 1464270"/>
                            <a:gd name="connsiteY0" fmla="*/ 0 h 827030"/>
                            <a:gd name="connsiteX1" fmla="*/ 1464270 w 1464270"/>
                            <a:gd name="connsiteY1" fmla="*/ 0 h 827030"/>
                            <a:gd name="connsiteX2" fmla="*/ 1464270 w 1464270"/>
                            <a:gd name="connsiteY2" fmla="*/ 827030 h 827030"/>
                            <a:gd name="connsiteX3" fmla="*/ 0 w 1464270"/>
                            <a:gd name="connsiteY3" fmla="*/ 827030 h 827030"/>
                            <a:gd name="connsiteX4" fmla="*/ 0 w 1464270"/>
                            <a:gd name="connsiteY4" fmla="*/ 0 h 8270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64270" h="827030" extrusionOk="0">
                              <a:moveTo>
                                <a:pt x="0" y="0"/>
                              </a:moveTo>
                              <a:cubicBezTo>
                                <a:pt x="681181" y="-90296"/>
                                <a:pt x="1127859" y="-57041"/>
                                <a:pt x="1464270" y="0"/>
                              </a:cubicBezTo>
                              <a:cubicBezTo>
                                <a:pt x="1488941" y="280217"/>
                                <a:pt x="1535003" y="483585"/>
                                <a:pt x="1464270" y="827030"/>
                              </a:cubicBezTo>
                              <a:cubicBezTo>
                                <a:pt x="1240525" y="863642"/>
                                <a:pt x="533229" y="942229"/>
                                <a:pt x="0" y="827030"/>
                              </a:cubicBezTo>
                              <a:cubicBezTo>
                                <a:pt x="34397" y="716396"/>
                                <a:pt x="18413" y="28207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BEAF453-8CF7-4B99-A83A-2245BABE5FE8}"/>
                    </a:ext>
                  </a:extLst>
                </p:cNvPr>
                <p:cNvGrpSpPr/>
                <p:nvPr/>
              </p:nvGrpSpPr>
              <p:grpSpPr>
                <a:xfrm>
                  <a:off x="8417381" y="580027"/>
                  <a:ext cx="2822763" cy="5712330"/>
                  <a:chOff x="8417381" y="580027"/>
                  <a:chExt cx="2822763" cy="5712330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E71D9BB0-43F0-4C39-82FA-E2124726937F}"/>
                      </a:ext>
                    </a:extLst>
                  </p:cNvPr>
                  <p:cNvGrpSpPr/>
                  <p:nvPr/>
                </p:nvGrpSpPr>
                <p:grpSpPr>
                  <a:xfrm>
                    <a:off x="8417381" y="580028"/>
                    <a:ext cx="2781860" cy="5712329"/>
                    <a:chOff x="8417381" y="580028"/>
                    <a:chExt cx="2781860" cy="5712329"/>
                  </a:xfrm>
                </p:grpSpPr>
                <p:pic>
                  <p:nvPicPr>
                    <p:cNvPr id="34" name="그림 33">
                      <a:extLst>
                        <a:ext uri="{FF2B5EF4-FFF2-40B4-BE49-F238E27FC236}">
                          <a16:creationId xmlns:a16="http://schemas.microsoft.com/office/drawing/2014/main" id="{491A07DB-05D2-4492-934B-3AB056ECC5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b="51544"/>
                    <a:stretch/>
                  </p:blipFill>
                  <p:spPr>
                    <a:xfrm>
                      <a:off x="8417381" y="580028"/>
                      <a:ext cx="2781860" cy="2917170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</p:pic>
                <p:pic>
                  <p:nvPicPr>
                    <p:cNvPr id="63" name="그림 62">
                      <a:extLst>
                        <a:ext uri="{FF2B5EF4-FFF2-40B4-BE49-F238E27FC236}">
                          <a16:creationId xmlns:a16="http://schemas.microsoft.com/office/drawing/2014/main" id="{9566B470-1D67-496E-9C10-02A9131177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t="44371" b="1939"/>
                    <a:stretch/>
                  </p:blipFill>
                  <p:spPr>
                    <a:xfrm>
                      <a:off x="8417381" y="3060067"/>
                      <a:ext cx="2781860" cy="3232290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</p:pic>
              </p:grp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87B2D429-2B0F-4226-93A1-F4338AC27852}"/>
                      </a:ext>
                    </a:extLst>
                  </p:cNvPr>
                  <p:cNvSpPr/>
                  <p:nvPr/>
                </p:nvSpPr>
                <p:spPr>
                  <a:xfrm>
                    <a:off x="8417381" y="580027"/>
                    <a:ext cx="2822763" cy="5697945"/>
                  </a:xfrm>
                  <a:prstGeom prst="rect">
                    <a:avLst/>
                  </a:prstGeom>
                  <a:noFill/>
                  <a:ln w="28575">
                    <a:solidFill>
                      <a:srgbClr val="2BC2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79"/>
                  </a:p>
                </p:txBody>
              </p:sp>
              <p:grpSp>
                <p:nvGrpSpPr>
                  <p:cNvPr id="70" name="그룹 69">
                    <a:extLst>
                      <a:ext uri="{FF2B5EF4-FFF2-40B4-BE49-F238E27FC236}">
                        <a16:creationId xmlns:a16="http://schemas.microsoft.com/office/drawing/2014/main" id="{38DE5359-822F-407B-A810-33F68A0C52CA}"/>
                      </a:ext>
                    </a:extLst>
                  </p:cNvPr>
                  <p:cNvGrpSpPr/>
                  <p:nvPr/>
                </p:nvGrpSpPr>
                <p:grpSpPr>
                  <a:xfrm>
                    <a:off x="8440667" y="1348358"/>
                    <a:ext cx="2786270" cy="1697323"/>
                    <a:chOff x="8440667" y="1348358"/>
                    <a:chExt cx="2786270" cy="1697323"/>
                  </a:xfrm>
                </p:grpSpPr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2954D2BD-A89B-451D-BC4E-6979E1DCFB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412582EF-8B56-4653-BBF6-FB663C891A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2"/>
                      <a:ext cx="2600130" cy="3207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</a:t>
                      </a:r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오는 저녁에 어울리는 음식</a:t>
                      </a:r>
                    </a:p>
                  </p:txBody>
                </p:sp>
                <p:sp>
                  <p:nvSpPr>
                    <p:cNvPr id="79" name="사각형: 둥근 모서리 78">
                      <a:extLst>
                        <a:ext uri="{FF2B5EF4-FFF2-40B4-BE49-F238E27FC236}">
                          <a16:creationId xmlns:a16="http://schemas.microsoft.com/office/drawing/2014/main" id="{D8262B02-AA90-4D08-ACD8-00EE2922B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2847" y="1737787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0" name="사각형: 둥근 모서리 79">
                      <a:extLst>
                        <a:ext uri="{FF2B5EF4-FFF2-40B4-BE49-F238E27FC236}">
                          <a16:creationId xmlns:a16="http://schemas.microsoft.com/office/drawing/2014/main" id="{BCD24CB2-051C-4C28-9688-760FDE98C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3459" y="1743168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1" name="사각형: 둥근 모서리 80">
                      <a:extLst>
                        <a:ext uri="{FF2B5EF4-FFF2-40B4-BE49-F238E27FC236}">
                          <a16:creationId xmlns:a16="http://schemas.microsoft.com/office/drawing/2014/main" id="{7378293C-F436-4785-9C82-F720A68D99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3449" y="1736789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83" name="그룹 82">
                    <a:extLst>
                      <a:ext uri="{FF2B5EF4-FFF2-40B4-BE49-F238E27FC236}">
                        <a16:creationId xmlns:a16="http://schemas.microsoft.com/office/drawing/2014/main" id="{8DFFE054-D14F-45D4-BA9D-2F15CFDEC6AC}"/>
                      </a:ext>
                    </a:extLst>
                  </p:cNvPr>
                  <p:cNvGrpSpPr/>
                  <p:nvPr/>
                </p:nvGrpSpPr>
                <p:grpSpPr>
                  <a:xfrm>
                    <a:off x="8433580" y="3260028"/>
                    <a:ext cx="2786270" cy="1697323"/>
                    <a:chOff x="8440667" y="1348358"/>
                    <a:chExt cx="2786270" cy="1697323"/>
                  </a:xfrm>
                </p:grpSpPr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C848246D-9510-4D05-BCDB-2274747B4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13CBDA8D-B2A4-4502-87B9-0F2F0EE9A3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2"/>
                      <a:ext cx="2600130" cy="3207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당신이 즐겨 먹는 음식</a:t>
                      </a:r>
                    </a:p>
                  </p:txBody>
                </p:sp>
                <p:sp>
                  <p:nvSpPr>
                    <p:cNvPr id="86" name="사각형: 둥근 모서리 85">
                      <a:extLst>
                        <a:ext uri="{FF2B5EF4-FFF2-40B4-BE49-F238E27FC236}">
                          <a16:creationId xmlns:a16="http://schemas.microsoft.com/office/drawing/2014/main" id="{EB7FFB7D-D888-40DE-91AB-3BFD2AEC3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2847" y="1737787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7" name="사각형: 둥근 모서리 86">
                      <a:extLst>
                        <a:ext uri="{FF2B5EF4-FFF2-40B4-BE49-F238E27FC236}">
                          <a16:creationId xmlns:a16="http://schemas.microsoft.com/office/drawing/2014/main" id="{77145F5E-243D-4567-ACC6-08DBB502E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3459" y="1743168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180FBDFF-DC56-44B5-A5C5-0074EC2B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3449" y="1736789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6EF66E2-FAC1-4D74-8990-F3630D1E1149}"/>
                      </a:ext>
                    </a:extLst>
                  </p:cNvPr>
                  <p:cNvGrpSpPr/>
                  <p:nvPr/>
                </p:nvGrpSpPr>
                <p:grpSpPr>
                  <a:xfrm>
                    <a:off x="8440667" y="5108612"/>
                    <a:ext cx="2786270" cy="628394"/>
                    <a:chOff x="8440667" y="1348358"/>
                    <a:chExt cx="2786270" cy="1697323"/>
                  </a:xfrm>
                  <a:effectLst/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39FE4C0D-5F51-460F-A570-9E9B8EBD3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E63B34EC-1578-46A9-AF70-DC150946B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4"/>
                      <a:ext cx="2600130" cy="8663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새로 생긴 음식</a:t>
                      </a:r>
                    </a:p>
                  </p:txBody>
                </p:sp>
              </p:grpSp>
            </p:grp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4181E8E-0687-48D3-9F7E-AE95D03E2D5F}"/>
                  </a:ext>
                </a:extLst>
              </p:cNvPr>
              <p:cNvGrpSpPr/>
              <p:nvPr/>
            </p:nvGrpSpPr>
            <p:grpSpPr>
              <a:xfrm>
                <a:off x="9064580" y="572834"/>
                <a:ext cx="2822763" cy="5712331"/>
                <a:chOff x="9064580" y="572834"/>
                <a:chExt cx="2822763" cy="5712331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33CD916-2DEB-4027-8FA0-8918FDCF1CB7}"/>
                    </a:ext>
                  </a:extLst>
                </p:cNvPr>
                <p:cNvGrpSpPr/>
                <p:nvPr/>
              </p:nvGrpSpPr>
              <p:grpSpPr>
                <a:xfrm>
                  <a:off x="9083311" y="572836"/>
                  <a:ext cx="2781860" cy="5712329"/>
                  <a:chOff x="6195874" y="725236"/>
                  <a:chExt cx="2781860" cy="5712329"/>
                </a:xfrm>
              </p:grpSpPr>
              <p:pic>
                <p:nvPicPr>
                  <p:cNvPr id="101" name="그림 100">
                    <a:extLst>
                      <a:ext uri="{FF2B5EF4-FFF2-40B4-BE49-F238E27FC236}">
                        <a16:creationId xmlns:a16="http://schemas.microsoft.com/office/drawing/2014/main" id="{577CDEC6-D061-4855-A64C-FE84E18639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b="51544"/>
                  <a:stretch/>
                </p:blipFill>
                <p:spPr>
                  <a:xfrm>
                    <a:off x="6195874" y="725236"/>
                    <a:ext cx="2781860" cy="2917170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  <p:pic>
                <p:nvPicPr>
                  <p:cNvPr id="102" name="그림 101">
                    <a:extLst>
                      <a:ext uri="{FF2B5EF4-FFF2-40B4-BE49-F238E27FC236}">
                        <a16:creationId xmlns:a16="http://schemas.microsoft.com/office/drawing/2014/main" id="{8767E79D-CA48-4B38-A448-BF0A949CB3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44371" b="1939"/>
                  <a:stretch/>
                </p:blipFill>
                <p:spPr>
                  <a:xfrm>
                    <a:off x="6195874" y="3205275"/>
                    <a:ext cx="2781860" cy="3232290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</p:grp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35BE850B-5A53-4171-A61A-378516D30FB7}"/>
                    </a:ext>
                  </a:extLst>
                </p:cNvPr>
                <p:cNvSpPr/>
                <p:nvPr/>
              </p:nvSpPr>
              <p:spPr>
                <a:xfrm>
                  <a:off x="9064580" y="572834"/>
                  <a:ext cx="2822763" cy="5697945"/>
                </a:xfrm>
                <a:prstGeom prst="rect">
                  <a:avLst/>
                </a:prstGeom>
                <a:noFill/>
                <a:ln w="28575">
                  <a:solidFill>
                    <a:srgbClr val="2BC2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F6D35089-5ED6-4197-898A-467CA5CF64A5}"/>
                    </a:ext>
                  </a:extLst>
                </p:cNvPr>
                <p:cNvGrpSpPr/>
                <p:nvPr/>
              </p:nvGrpSpPr>
              <p:grpSpPr>
                <a:xfrm>
                  <a:off x="9112639" y="1332342"/>
                  <a:ext cx="2722226" cy="4327679"/>
                  <a:chOff x="9112639" y="1332342"/>
                  <a:chExt cx="2722226" cy="4327679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id="{CD4AEF6D-4869-4290-ABED-31FECAAB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7435" r="24840" b="34437"/>
                  <a:stretch/>
                </p:blipFill>
                <p:spPr>
                  <a:xfrm>
                    <a:off x="9112639" y="1332342"/>
                    <a:ext cx="2722226" cy="4327679"/>
                  </a:xfrm>
                  <a:prstGeom prst="rect">
                    <a:avLst/>
                  </a:prstGeom>
                  <a:effectLst>
                    <a:softEdge rad="25400"/>
                  </a:effectLst>
                </p:spPr>
              </p:pic>
              <p:pic>
                <p:nvPicPr>
                  <p:cNvPr id="97" name="그림 96">
                    <a:extLst>
                      <a:ext uri="{FF2B5EF4-FFF2-40B4-BE49-F238E27FC236}">
                        <a16:creationId xmlns:a16="http://schemas.microsoft.com/office/drawing/2014/main" id="{EB148309-63FE-4298-AC99-2FD5B6DDB0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6763" y="2084078"/>
                    <a:ext cx="604289" cy="532814"/>
                  </a:xfrm>
                  <a:prstGeom prst="rect">
                    <a:avLst/>
                  </a:prstGeom>
                </p:spPr>
              </p:pic>
              <p:pic>
                <p:nvPicPr>
                  <p:cNvPr id="104" name="그림 103" descr="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2F861EE5-CDF8-4846-AE0C-FBFD1A7ED0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01091" y="3829158"/>
                    <a:ext cx="584310" cy="584310"/>
                  </a:xfrm>
                  <a:prstGeom prst="rect">
                    <a:avLst/>
                  </a:prstGeom>
                </p:spPr>
              </p:pic>
              <p:pic>
                <p:nvPicPr>
                  <p:cNvPr id="112" name="그림 111" descr="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AD852D-9877-40D8-8987-7E5F4AF09C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74491" y="3104893"/>
                    <a:ext cx="584310" cy="584310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0EAB893-A84C-4BF8-8807-F25DC81B4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510" y="572834"/>
              <a:ext cx="275964" cy="2822467"/>
            </a:xfrm>
            <a:prstGeom prst="line">
              <a:avLst/>
            </a:prstGeom>
            <a:ln w="28575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E8D377D-36AA-4143-BEFB-CD07324330EC}"/>
                </a:ext>
              </a:extLst>
            </p:cNvPr>
            <p:cNvCxnSpPr>
              <a:cxnSpLocks/>
            </p:cNvCxnSpPr>
            <p:nvPr/>
          </p:nvCxnSpPr>
          <p:spPr>
            <a:xfrm>
              <a:off x="5775626" y="4205139"/>
              <a:ext cx="271436" cy="2065640"/>
            </a:xfrm>
            <a:prstGeom prst="line">
              <a:avLst/>
            </a:prstGeom>
            <a:ln w="28575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D208E85-6F20-4633-AE0C-E2911F1F951A}"/>
              </a:ext>
            </a:extLst>
          </p:cNvPr>
          <p:cNvSpPr txBox="1"/>
          <p:nvPr/>
        </p:nvSpPr>
        <p:spPr>
          <a:xfrm>
            <a:off x="658939" y="1294535"/>
            <a:ext cx="1621424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취향저격</a:t>
            </a:r>
            <a:endParaRPr lang="en-US" altLang="ko-KR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8261AD-DF94-4E16-8BA5-027A4706C272}"/>
              </a:ext>
            </a:extLst>
          </p:cNvPr>
          <p:cNvSpPr txBox="1"/>
          <p:nvPr/>
        </p:nvSpPr>
        <p:spPr>
          <a:xfrm>
            <a:off x="3439174" y="-36815"/>
            <a:ext cx="534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알고리즘 부분 호준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79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CD2AC1C-6C6B-49F5-B968-F1CDFC99A923}"/>
              </a:ext>
            </a:extLst>
          </p:cNvPr>
          <p:cNvSpPr txBox="1"/>
          <p:nvPr/>
        </p:nvSpPr>
        <p:spPr>
          <a:xfrm>
            <a:off x="2723071" y="1277257"/>
            <a:ext cx="7097261" cy="203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별 데이터를 처리한 후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사용자 별 데이터를 받아</a:t>
            </a:r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추천 알고리즘을 통해 사용자에게 다양한 가게와 메뉴를 추천해줍니다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후 추천 결과를 학습하여 좀 더 개선된 서비스를 </a:t>
            </a:r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제공할 수 있을 것입니다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9A437-5B33-42C1-8387-01A0E417ECA0}"/>
              </a:ext>
            </a:extLst>
          </p:cNvPr>
          <p:cNvSpPr txBox="1"/>
          <p:nvPr/>
        </p:nvSpPr>
        <p:spPr>
          <a:xfrm>
            <a:off x="658939" y="1294535"/>
            <a:ext cx="1621424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취향저격</a:t>
            </a:r>
            <a:endParaRPr lang="en-US" altLang="ko-KR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295402-9CD2-40FB-9F63-CC6CDB9A32DB}"/>
              </a:ext>
            </a:extLst>
          </p:cNvPr>
          <p:cNvGrpSpPr/>
          <p:nvPr/>
        </p:nvGrpSpPr>
        <p:grpSpPr>
          <a:xfrm>
            <a:off x="-1" y="3642013"/>
            <a:ext cx="10691813" cy="3144896"/>
            <a:chOff x="0" y="3271838"/>
            <a:chExt cx="12192000" cy="35861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D020A39-E157-4FDF-BBC6-968ED84B4C1E}"/>
                </a:ext>
              </a:extLst>
            </p:cNvPr>
            <p:cNvSpPr/>
            <p:nvPr/>
          </p:nvSpPr>
          <p:spPr>
            <a:xfrm>
              <a:off x="0" y="3271838"/>
              <a:ext cx="12192000" cy="35861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" name="순서도: 자기 디스크 4">
              <a:extLst>
                <a:ext uri="{FF2B5EF4-FFF2-40B4-BE49-F238E27FC236}">
                  <a16:creationId xmlns:a16="http://schemas.microsoft.com/office/drawing/2014/main" id="{6135A124-716B-46E8-A2C2-9CFAE4C152DB}"/>
                </a:ext>
              </a:extLst>
            </p:cNvPr>
            <p:cNvSpPr/>
            <p:nvPr/>
          </p:nvSpPr>
          <p:spPr>
            <a:xfrm>
              <a:off x="212088" y="3498853"/>
              <a:ext cx="1081530" cy="1005281"/>
            </a:xfrm>
            <a:prstGeom prst="flowChartMagneticDisk">
              <a:avLst/>
            </a:prstGeom>
            <a:solidFill>
              <a:srgbClr val="2AC1B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6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DB</a:t>
              </a:r>
              <a:endParaRPr lang="ko-KR" altLang="en-US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B25DED5-EA60-4F2A-82E6-3C7D3C2C612F}"/>
                </a:ext>
              </a:extLst>
            </p:cNvPr>
            <p:cNvSpPr/>
            <p:nvPr/>
          </p:nvSpPr>
          <p:spPr>
            <a:xfrm>
              <a:off x="1357074" y="3779181"/>
              <a:ext cx="727816" cy="479394"/>
            </a:xfrm>
            <a:prstGeom prst="rightArrow">
              <a:avLst/>
            </a:prstGeom>
            <a:solidFill>
              <a:srgbClr val="2AC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73F6835-87C0-4978-99C2-CDC53374BCAC}"/>
                </a:ext>
              </a:extLst>
            </p:cNvPr>
            <p:cNvSpPr/>
            <p:nvPr/>
          </p:nvSpPr>
          <p:spPr>
            <a:xfrm>
              <a:off x="2148346" y="3575462"/>
              <a:ext cx="1404081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가게 별 </a:t>
              </a:r>
              <a:endParaRPr lang="en-US" altLang="ko-KR" sz="1754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AA5E90E-151C-49FC-A742-B3D1A68D5A2B}"/>
                </a:ext>
              </a:extLst>
            </p:cNvPr>
            <p:cNvSpPr/>
            <p:nvPr/>
          </p:nvSpPr>
          <p:spPr>
            <a:xfrm>
              <a:off x="4406852" y="3575463"/>
              <a:ext cx="1404081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 별 </a:t>
              </a:r>
              <a:endParaRPr lang="en-US" altLang="ko-KR" sz="1754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B098545-9455-4CAB-B46D-8DD25D96DF53}"/>
                </a:ext>
              </a:extLst>
            </p:cNvPr>
            <p:cNvSpPr/>
            <p:nvPr/>
          </p:nvSpPr>
          <p:spPr>
            <a:xfrm>
              <a:off x="5890527" y="3779181"/>
              <a:ext cx="647919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D43196B-BA61-4DC0-A28E-9C998008B665}"/>
                </a:ext>
              </a:extLst>
            </p:cNvPr>
            <p:cNvSpPr/>
            <p:nvPr/>
          </p:nvSpPr>
          <p:spPr>
            <a:xfrm rot="5400000">
              <a:off x="10628627" y="4645334"/>
              <a:ext cx="659832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FD13332-54F4-4B4D-9B5A-18AFC802451B}"/>
                </a:ext>
              </a:extLst>
            </p:cNvPr>
            <p:cNvSpPr/>
            <p:nvPr/>
          </p:nvSpPr>
          <p:spPr>
            <a:xfrm>
              <a:off x="10115609" y="3575462"/>
              <a:ext cx="1685869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 확인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EC067CE-517E-44CD-93D2-D3115F33C25B}"/>
                </a:ext>
              </a:extLst>
            </p:cNvPr>
            <p:cNvSpPr/>
            <p:nvPr/>
          </p:nvSpPr>
          <p:spPr>
            <a:xfrm>
              <a:off x="10115609" y="5328289"/>
              <a:ext cx="1685869" cy="74095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9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서비스화</a:t>
              </a: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1876F355-01E5-43AB-8129-A217767943BE}"/>
                </a:ext>
              </a:extLst>
            </p:cNvPr>
            <p:cNvSpPr/>
            <p:nvPr/>
          </p:nvSpPr>
          <p:spPr>
            <a:xfrm>
              <a:off x="3679339" y="3779181"/>
              <a:ext cx="727816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7AB3749-3103-40DF-9F62-ED0B8A68A9C1}"/>
                </a:ext>
              </a:extLst>
            </p:cNvPr>
            <p:cNvSpPr/>
            <p:nvPr/>
          </p:nvSpPr>
          <p:spPr>
            <a:xfrm>
              <a:off x="6665358" y="3386252"/>
              <a:ext cx="2577702" cy="3083128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56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예측 모델 사용</a:t>
              </a:r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8CE420C-1EBF-441D-A6D3-160406755DD8}"/>
                </a:ext>
              </a:extLst>
            </p:cNvPr>
            <p:cNvSpPr/>
            <p:nvPr/>
          </p:nvSpPr>
          <p:spPr>
            <a:xfrm>
              <a:off x="6916839" y="3962017"/>
              <a:ext cx="2074739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CF(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협업 필터링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 </a:t>
              </a:r>
            </a:p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AB59757-00CA-472F-AFF6-82DBA4DAEE4F}"/>
                </a:ext>
              </a:extLst>
            </p:cNvPr>
            <p:cNvSpPr/>
            <p:nvPr/>
          </p:nvSpPr>
          <p:spPr>
            <a:xfrm>
              <a:off x="6916839" y="4775313"/>
              <a:ext cx="2074739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CBF(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컨텐츠 필터링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 </a:t>
              </a:r>
            </a:p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3E537A-D4EC-4658-A765-1FFDD02805B5}"/>
                </a:ext>
              </a:extLst>
            </p:cNvPr>
            <p:cNvSpPr/>
            <p:nvPr/>
          </p:nvSpPr>
          <p:spPr>
            <a:xfrm>
              <a:off x="6936533" y="5609863"/>
              <a:ext cx="2035350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통계학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 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8B02C262-D49D-49AB-9CC5-6D4BCA54394A}"/>
                </a:ext>
              </a:extLst>
            </p:cNvPr>
            <p:cNvSpPr/>
            <p:nvPr/>
          </p:nvSpPr>
          <p:spPr>
            <a:xfrm>
              <a:off x="9411183" y="3776925"/>
              <a:ext cx="647919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96600B-8EFE-4942-ADA4-FA887EE96EE8}"/>
                </a:ext>
              </a:extLst>
            </p:cNvPr>
            <p:cNvGrpSpPr/>
            <p:nvPr/>
          </p:nvGrpSpPr>
          <p:grpSpPr>
            <a:xfrm>
              <a:off x="2428879" y="4520017"/>
              <a:ext cx="8627773" cy="2247553"/>
              <a:chOff x="2428879" y="4520017"/>
              <a:chExt cx="8627773" cy="2247553"/>
            </a:xfrm>
          </p:grpSpPr>
          <p:sp>
            <p:nvSpPr>
              <p:cNvPr id="20" name="화살표: 위로 굽음 19">
                <a:extLst>
                  <a:ext uri="{FF2B5EF4-FFF2-40B4-BE49-F238E27FC236}">
                    <a16:creationId xmlns:a16="http://schemas.microsoft.com/office/drawing/2014/main" id="{70FEB235-1BB4-4DE3-9B55-A7BB2AF1F6CB}"/>
                  </a:ext>
                </a:extLst>
              </p:cNvPr>
              <p:cNvSpPr/>
              <p:nvPr/>
            </p:nvSpPr>
            <p:spPr>
              <a:xfrm flipH="1">
                <a:off x="2428879" y="4520017"/>
                <a:ext cx="8627773" cy="2247553"/>
              </a:xfrm>
              <a:prstGeom prst="bentUpArrow">
                <a:avLst>
                  <a:gd name="adj1" fmla="val 9467"/>
                  <a:gd name="adj2" fmla="val 14932"/>
                  <a:gd name="adj3" fmla="val 23127"/>
                </a:avLst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8FD12F7-95B1-4CBF-AF02-AC0E8DFE30ED}"/>
                  </a:ext>
                </a:extLst>
              </p:cNvPr>
              <p:cNvSpPr/>
              <p:nvPr/>
            </p:nvSpPr>
            <p:spPr>
              <a:xfrm>
                <a:off x="10860433" y="6159670"/>
                <a:ext cx="196219" cy="607900"/>
              </a:xfrm>
              <a:prstGeom prst="rect">
                <a:avLst/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5F8517A-F2EB-4162-8B3F-D88FE4A519DF}"/>
                  </a:ext>
                </a:extLst>
              </p:cNvPr>
              <p:cNvSpPr/>
              <p:nvPr/>
            </p:nvSpPr>
            <p:spPr>
              <a:xfrm rot="5400000">
                <a:off x="10622326" y="6355930"/>
                <a:ext cx="193040" cy="607900"/>
              </a:xfrm>
              <a:prstGeom prst="rect">
                <a:avLst/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757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8A05A4-2207-4172-8D42-FFB3555B2EDA}"/>
              </a:ext>
            </a:extLst>
          </p:cNvPr>
          <p:cNvSpPr/>
          <p:nvPr/>
        </p:nvSpPr>
        <p:spPr>
          <a:xfrm>
            <a:off x="-1" y="772765"/>
            <a:ext cx="10691813" cy="3097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83734802-C7C8-4F55-ADB4-08BD919E1AE4}"/>
              </a:ext>
            </a:extLst>
          </p:cNvPr>
          <p:cNvSpPr/>
          <p:nvPr/>
        </p:nvSpPr>
        <p:spPr>
          <a:xfrm>
            <a:off x="1569801" y="1474924"/>
            <a:ext cx="1280203" cy="1276687"/>
          </a:xfrm>
          <a:prstGeom prst="flowChartMagneticDisk">
            <a:avLst/>
          </a:prstGeom>
          <a:solidFill>
            <a:srgbClr val="2AC1B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3508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81C6AA-CCEC-4652-914D-08F10EE6CD0B}"/>
              </a:ext>
            </a:extLst>
          </p:cNvPr>
          <p:cNvGrpSpPr/>
          <p:nvPr/>
        </p:nvGrpSpPr>
        <p:grpSpPr>
          <a:xfrm>
            <a:off x="3651509" y="1176090"/>
            <a:ext cx="1787310" cy="1516431"/>
            <a:chOff x="2037271" y="1430614"/>
            <a:chExt cx="2038091" cy="1729204"/>
          </a:xfrm>
        </p:grpSpPr>
        <p:pic>
          <p:nvPicPr>
            <p:cNvPr id="1026" name="Picture 2" descr="[사진=배달의민족 캡쳐]">
              <a:extLst>
                <a:ext uri="{FF2B5EF4-FFF2-40B4-BE49-F238E27FC236}">
                  <a16:creationId xmlns:a16="http://schemas.microsoft.com/office/drawing/2014/main" id="{77E7B3D0-0B21-487D-8DBD-BC97D669D5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000" b="92222" l="15385" r="87291">
                          <a14:foregroundMark x1="54515" y1="48444" x2="54515" y2="48444"/>
                          <a14:foregroundMark x1="31104" y1="92222" x2="31104" y2="92222"/>
                          <a14:foregroundMark x1="75585" y1="89333" x2="75585" y2="89333"/>
                          <a14:foregroundMark x1="56187" y1="48222" x2="56187" y2="48222"/>
                          <a14:backgroundMark x1="42140" y1="77556" x2="42140" y2="77556"/>
                          <a14:backgroundMark x1="41806" y1="81111" x2="41806" y2="81111"/>
                          <a14:backgroundMark x1="47492" y1="74222" x2="47492" y2="74222"/>
                          <a14:backgroundMark x1="50167" y1="74000" x2="50167" y2="74000"/>
                          <a14:backgroundMark x1="64214" y1="68444" x2="64214" y2="68444"/>
                          <a14:backgroundMark x1="62876" y1="66667" x2="62876" y2="66667"/>
                          <a14:backgroundMark x1="64548" y1="69778" x2="64548" y2="69778"/>
                          <a14:backgroundMark x1="64214" y1="71111" x2="64214" y2="7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" t="40468" r="3498" b="3403"/>
            <a:stretch/>
          </p:blipFill>
          <p:spPr bwMode="auto">
            <a:xfrm flipH="1">
              <a:off x="2122275" y="1430614"/>
              <a:ext cx="1953087" cy="1729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F2EDD4-E860-411E-8F8B-992A9F7916D4}"/>
                </a:ext>
              </a:extLst>
            </p:cNvPr>
            <p:cNvSpPr txBox="1"/>
            <p:nvPr/>
          </p:nvSpPr>
          <p:spPr>
            <a:xfrm>
              <a:off x="2037271" y="1778034"/>
              <a:ext cx="824759" cy="56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754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NLP</a:t>
              </a:r>
            </a:p>
            <a:p>
              <a:pPr algn="ctr"/>
              <a:r>
                <a:rPr lang="en-US" altLang="ko-KR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(</a:t>
              </a:r>
              <a:r>
                <a:rPr lang="ko-KR" altLang="en-US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자연어처리</a:t>
              </a:r>
              <a:r>
                <a:rPr lang="en-US" altLang="ko-KR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</a:t>
              </a:r>
              <a:endParaRPr lang="ko-KR" altLang="en-US" sz="877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86A63D-56C5-4198-A572-5F8274ECC51B}"/>
              </a:ext>
            </a:extLst>
          </p:cNvPr>
          <p:cNvSpPr txBox="1"/>
          <p:nvPr/>
        </p:nvSpPr>
        <p:spPr>
          <a:xfrm>
            <a:off x="1553003" y="2829830"/>
            <a:ext cx="1362191" cy="106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별</a:t>
            </a:r>
            <a:endParaRPr lang="en-US" altLang="ko-KR" sz="2105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리뷰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8F0E-C126-4585-A96C-484ABB343AFA}"/>
              </a:ext>
            </a:extLst>
          </p:cNvPr>
          <p:cNvSpPr txBox="1"/>
          <p:nvPr/>
        </p:nvSpPr>
        <p:spPr>
          <a:xfrm>
            <a:off x="3042068" y="2401427"/>
            <a:ext cx="3323875" cy="117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8" dirty="0">
                <a:solidFill>
                  <a:srgbClr val="2AC1BC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---------------&gt;</a:t>
            </a:r>
            <a:endParaRPr lang="ko-KR" altLang="en-US" sz="3508" dirty="0">
              <a:solidFill>
                <a:srgbClr val="2AC1BC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DAA356-690F-43FE-B088-DF81881C128B}"/>
              </a:ext>
            </a:extLst>
          </p:cNvPr>
          <p:cNvSpPr/>
          <p:nvPr/>
        </p:nvSpPr>
        <p:spPr>
          <a:xfrm>
            <a:off x="6731855" y="1349581"/>
            <a:ext cx="2748211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3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263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63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939CFB-E304-4959-8C3A-53D707DD011A}"/>
              </a:ext>
            </a:extLst>
          </p:cNvPr>
          <p:cNvSpPr/>
          <p:nvPr/>
        </p:nvSpPr>
        <p:spPr>
          <a:xfrm>
            <a:off x="6731854" y="1934308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3B94CC7-9F10-4683-9C3D-C85AD14F0996}"/>
              </a:ext>
            </a:extLst>
          </p:cNvPr>
          <p:cNvSpPr/>
          <p:nvPr/>
        </p:nvSpPr>
        <p:spPr>
          <a:xfrm>
            <a:off x="7681437" y="1934306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3C1597-61D5-4AF5-B918-02E1E3DE67A8}"/>
              </a:ext>
            </a:extLst>
          </p:cNvPr>
          <p:cNvSpPr/>
          <p:nvPr/>
        </p:nvSpPr>
        <p:spPr>
          <a:xfrm>
            <a:off x="8631019" y="1934306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68D5AA-0F69-4392-956A-871489AF62DA}"/>
              </a:ext>
            </a:extLst>
          </p:cNvPr>
          <p:cNvSpPr/>
          <p:nvPr/>
        </p:nvSpPr>
        <p:spPr>
          <a:xfrm>
            <a:off x="6736575" y="2538967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60BD2D-F39B-42AF-B69B-07CDAC6FC9B5}"/>
              </a:ext>
            </a:extLst>
          </p:cNvPr>
          <p:cNvSpPr/>
          <p:nvPr/>
        </p:nvSpPr>
        <p:spPr>
          <a:xfrm>
            <a:off x="6731854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40D01AD-C2C9-4DF1-A847-A2674AFB9E03}"/>
              </a:ext>
            </a:extLst>
          </p:cNvPr>
          <p:cNvSpPr/>
          <p:nvPr/>
        </p:nvSpPr>
        <p:spPr>
          <a:xfrm>
            <a:off x="6731854" y="324432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04AEA7B-9CF8-46D0-BD50-0E22CF645992}"/>
              </a:ext>
            </a:extLst>
          </p:cNvPr>
          <p:cNvSpPr/>
          <p:nvPr/>
        </p:nvSpPr>
        <p:spPr>
          <a:xfrm>
            <a:off x="7681438" y="2519036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F274EF-C036-4BC9-BAEF-03B9F15808F2}"/>
              </a:ext>
            </a:extLst>
          </p:cNvPr>
          <p:cNvSpPr/>
          <p:nvPr/>
        </p:nvSpPr>
        <p:spPr>
          <a:xfrm>
            <a:off x="7681437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7CA1A5B-4D1A-42B8-BEDD-6A78D94F50E8}"/>
              </a:ext>
            </a:extLst>
          </p:cNvPr>
          <p:cNvSpPr/>
          <p:nvPr/>
        </p:nvSpPr>
        <p:spPr>
          <a:xfrm>
            <a:off x="7681437" y="3236943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580D84D-5574-4803-8221-FA7E4073626F}"/>
              </a:ext>
            </a:extLst>
          </p:cNvPr>
          <p:cNvSpPr/>
          <p:nvPr/>
        </p:nvSpPr>
        <p:spPr>
          <a:xfrm>
            <a:off x="8631020" y="2519036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589E2B1-6CF2-4072-9727-385B07EB3300}"/>
              </a:ext>
            </a:extLst>
          </p:cNvPr>
          <p:cNvSpPr/>
          <p:nvPr/>
        </p:nvSpPr>
        <p:spPr>
          <a:xfrm>
            <a:off x="8631019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E8F739-52CF-41A2-8857-9260524E5D60}"/>
              </a:ext>
            </a:extLst>
          </p:cNvPr>
          <p:cNvSpPr/>
          <p:nvPr/>
        </p:nvSpPr>
        <p:spPr>
          <a:xfrm>
            <a:off x="8631019" y="3236943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B0419-784C-42DD-9782-C24FFA92C236}"/>
              </a:ext>
            </a:extLst>
          </p:cNvPr>
          <p:cNvSpPr txBox="1"/>
          <p:nvPr/>
        </p:nvSpPr>
        <p:spPr>
          <a:xfrm>
            <a:off x="541648" y="3976108"/>
            <a:ext cx="5393876" cy="686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데이터를 어떻게 사용할까요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3ABB3D-5251-4493-89CB-2BECF82E5CD5}"/>
              </a:ext>
            </a:extLst>
          </p:cNvPr>
          <p:cNvSpPr txBox="1"/>
          <p:nvPr/>
        </p:nvSpPr>
        <p:spPr>
          <a:xfrm>
            <a:off x="667836" y="4808675"/>
            <a:ext cx="8490960" cy="1388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데이터 중 리뷰 데이터를 이용합니다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속에는 메뉴와 그 메뉴의 맛과 재료에 대한 속성이 들어있습니다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바로 이러한 데이터를 통해 가게의 메뉴 별 속성값을 매칭해주게 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969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2E802F-A828-4CF3-8069-5E9049234D95}"/>
              </a:ext>
            </a:extLst>
          </p:cNvPr>
          <p:cNvSpPr/>
          <p:nvPr/>
        </p:nvSpPr>
        <p:spPr>
          <a:xfrm>
            <a:off x="-1" y="772765"/>
            <a:ext cx="10691813" cy="3097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25" name="순서도: 자기 디스크 24">
            <a:extLst>
              <a:ext uri="{FF2B5EF4-FFF2-40B4-BE49-F238E27FC236}">
                <a16:creationId xmlns:a16="http://schemas.microsoft.com/office/drawing/2014/main" id="{53DEBF1C-C45C-4AC6-BC3D-714D4F4F0A60}"/>
              </a:ext>
            </a:extLst>
          </p:cNvPr>
          <p:cNvSpPr/>
          <p:nvPr/>
        </p:nvSpPr>
        <p:spPr>
          <a:xfrm>
            <a:off x="563240" y="1178674"/>
            <a:ext cx="1280203" cy="1276687"/>
          </a:xfrm>
          <a:prstGeom prst="flowChartMagneticDisk">
            <a:avLst/>
          </a:prstGeom>
          <a:solidFill>
            <a:srgbClr val="2AC1B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3508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487BA2-58A7-4D94-8740-DA2A4381C2B7}"/>
              </a:ext>
            </a:extLst>
          </p:cNvPr>
          <p:cNvSpPr txBox="1"/>
          <p:nvPr/>
        </p:nvSpPr>
        <p:spPr>
          <a:xfrm>
            <a:off x="521745" y="2489392"/>
            <a:ext cx="1362191" cy="74020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유저 별</a:t>
            </a:r>
            <a:endParaRPr lang="en-US" altLang="ko-KR" sz="2105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주문 내역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ED44D9D-3676-4459-BC92-055BDE45984D}"/>
              </a:ext>
            </a:extLst>
          </p:cNvPr>
          <p:cNvSpPr/>
          <p:nvPr/>
        </p:nvSpPr>
        <p:spPr>
          <a:xfrm>
            <a:off x="1993824" y="1606814"/>
            <a:ext cx="949807" cy="420406"/>
          </a:xfrm>
          <a:prstGeom prst="rightArrow">
            <a:avLst/>
          </a:prstGeom>
          <a:solidFill>
            <a:srgbClr val="2AC1B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1641F8-C328-4AA7-BC50-97C1F8709BA7}"/>
              </a:ext>
            </a:extLst>
          </p:cNvPr>
          <p:cNvSpPr/>
          <p:nvPr/>
        </p:nvSpPr>
        <p:spPr>
          <a:xfrm>
            <a:off x="3231687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F956F6C-721C-468F-94EE-EC1951A53945}"/>
              </a:ext>
            </a:extLst>
          </p:cNvPr>
          <p:cNvSpPr/>
          <p:nvPr/>
        </p:nvSpPr>
        <p:spPr>
          <a:xfrm>
            <a:off x="5725441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8EC5535-C016-44BF-BDF7-C66B945081A0}"/>
              </a:ext>
            </a:extLst>
          </p:cNvPr>
          <p:cNvSpPr/>
          <p:nvPr/>
        </p:nvSpPr>
        <p:spPr>
          <a:xfrm>
            <a:off x="8662967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56BD361-0DFB-4382-A792-AB683EDC6CDB}"/>
              </a:ext>
            </a:extLst>
          </p:cNvPr>
          <p:cNvSpPr/>
          <p:nvPr/>
        </p:nvSpPr>
        <p:spPr>
          <a:xfrm>
            <a:off x="3231687" y="2272410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A861D5C-B8B6-4B58-B4C2-751462116CB3}"/>
              </a:ext>
            </a:extLst>
          </p:cNvPr>
          <p:cNvSpPr/>
          <p:nvPr/>
        </p:nvSpPr>
        <p:spPr>
          <a:xfrm>
            <a:off x="3231687" y="2665568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29D182-A21C-43A3-AA7D-E007D6A1E31D}"/>
              </a:ext>
            </a:extLst>
          </p:cNvPr>
          <p:cNvSpPr/>
          <p:nvPr/>
        </p:nvSpPr>
        <p:spPr>
          <a:xfrm>
            <a:off x="3231687" y="3058726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2162E72-5DDC-4E73-A6FA-F3E88D47EAD9}"/>
              </a:ext>
            </a:extLst>
          </p:cNvPr>
          <p:cNvSpPr/>
          <p:nvPr/>
        </p:nvSpPr>
        <p:spPr>
          <a:xfrm>
            <a:off x="5725441" y="2274035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ADD8309-5C4E-4A68-BC2A-0EA8C4C785DC}"/>
              </a:ext>
            </a:extLst>
          </p:cNvPr>
          <p:cNvSpPr/>
          <p:nvPr/>
        </p:nvSpPr>
        <p:spPr>
          <a:xfrm>
            <a:off x="5725441" y="2667194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6F0D62A-2428-427C-8B32-2EA2673EBB5D}"/>
              </a:ext>
            </a:extLst>
          </p:cNvPr>
          <p:cNvSpPr/>
          <p:nvPr/>
        </p:nvSpPr>
        <p:spPr>
          <a:xfrm>
            <a:off x="5725441" y="3060352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586FAE4-297C-43EF-9454-2806D8DB3FB3}"/>
              </a:ext>
            </a:extLst>
          </p:cNvPr>
          <p:cNvSpPr/>
          <p:nvPr/>
        </p:nvSpPr>
        <p:spPr>
          <a:xfrm>
            <a:off x="8662967" y="2274035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9AF49D9-8CD8-4F5D-8A76-C275B48E3A7E}"/>
              </a:ext>
            </a:extLst>
          </p:cNvPr>
          <p:cNvSpPr/>
          <p:nvPr/>
        </p:nvSpPr>
        <p:spPr>
          <a:xfrm>
            <a:off x="8662967" y="2667194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14CE9B8-9AE6-4CEF-99F4-721BC91DBC94}"/>
              </a:ext>
            </a:extLst>
          </p:cNvPr>
          <p:cNvSpPr/>
          <p:nvPr/>
        </p:nvSpPr>
        <p:spPr>
          <a:xfrm>
            <a:off x="8662967" y="3060352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BDE98D-ABF4-4DEF-ABD4-7B42580505D8}"/>
              </a:ext>
            </a:extLst>
          </p:cNvPr>
          <p:cNvSpPr/>
          <p:nvPr/>
        </p:nvSpPr>
        <p:spPr>
          <a:xfrm>
            <a:off x="3231687" y="1224530"/>
            <a:ext cx="6711484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8833E-F140-41F3-BB4D-011D5A6FBDA6}"/>
              </a:ext>
            </a:extLst>
          </p:cNvPr>
          <p:cNvSpPr txBox="1"/>
          <p:nvPr/>
        </p:nvSpPr>
        <p:spPr>
          <a:xfrm>
            <a:off x="866608" y="10728362"/>
            <a:ext cx="6798656" cy="362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54" dirty="0">
                <a:solidFill>
                  <a:srgbClr val="2AC1B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※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가중치 </a:t>
            </a:r>
            <a:r>
              <a:rPr lang="en-US" altLang="ko-KR" sz="1754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W_i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전체 주문횟수 분의 가게 이용횟수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백분율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순서화를 한다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754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3849C-48FF-47BB-BF18-690DAF4A0DAF}"/>
              </a:ext>
            </a:extLst>
          </p:cNvPr>
          <p:cNvSpPr txBox="1"/>
          <p:nvPr/>
        </p:nvSpPr>
        <p:spPr>
          <a:xfrm>
            <a:off x="681164" y="9219195"/>
            <a:ext cx="8231741" cy="106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유저의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주문 내역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해당 가게의 정보 데이터와 메뉴 태그를 상속받습니다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상속받은 태그는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음식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속성값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맛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재료 등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나누어 적재한다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ACD72A-5852-47A9-96FB-079A3B8A8E73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4511890" y="2404382"/>
            <a:ext cx="1213551" cy="39478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E1E13A-DFB2-440F-9DCD-247E714B8F38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>
            <a:off x="7005644" y="2406007"/>
            <a:ext cx="1657322" cy="7863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E58D8D-6372-46F0-AB4B-12EEEA593608}"/>
              </a:ext>
            </a:extLst>
          </p:cNvPr>
          <p:cNvCxnSpPr>
            <a:stCxn id="32" idx="3"/>
            <a:endCxn id="34" idx="1"/>
          </p:cNvCxnSpPr>
          <p:nvPr/>
        </p:nvCxnSpPr>
        <p:spPr>
          <a:xfrm flipV="1">
            <a:off x="4511890" y="2406008"/>
            <a:ext cx="1213551" cy="3915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9EAAD8-4E0E-4364-9A5C-BD8D424417C9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4511890" y="2797540"/>
            <a:ext cx="1213551" cy="16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C0DE05-3905-480B-88CD-732B5C76AE2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4511890" y="2799166"/>
            <a:ext cx="1213551" cy="3915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056900-4C1F-4B87-AF0A-09E6F7538E74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>
            <a:off x="4511890" y="3190698"/>
            <a:ext cx="1213551" cy="16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6E4181-C727-4934-B228-B43A764FAB1A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7005644" y="2406007"/>
            <a:ext cx="165732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8EB37A-A313-4F56-96C8-B7BDBF4B7B0C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7005644" y="2406008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418D312-70B2-44B4-9F77-D2E8F9FD47DA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 flipV="1">
            <a:off x="7005644" y="2406008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ABAFFF-A4BE-421B-8628-5B86BA22C13F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>
            <a:off x="7005644" y="2799166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C2AD9C9-064C-4357-B0D8-35A2A21D0366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 flipV="1">
            <a:off x="7005644" y="2406007"/>
            <a:ext cx="1657322" cy="7863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161EC7-643F-474E-AAD1-8947B6280254}"/>
              </a:ext>
            </a:extLst>
          </p:cNvPr>
          <p:cNvSpPr txBox="1"/>
          <p:nvPr/>
        </p:nvSpPr>
        <p:spPr>
          <a:xfrm>
            <a:off x="521744" y="8597811"/>
            <a:ext cx="6703090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먹는게 보기 좋아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~</a:t>
            </a:r>
            <a:endParaRPr lang="ko-KR" altLang="en-US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3A2C81-B5CF-42A8-9C91-351EABDF128E}"/>
              </a:ext>
            </a:extLst>
          </p:cNvPr>
          <p:cNvSpPr txBox="1"/>
          <p:nvPr/>
        </p:nvSpPr>
        <p:spPr>
          <a:xfrm>
            <a:off x="541648" y="3976107"/>
            <a:ext cx="7303428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먹었다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BD0D39-94AE-42EA-9DED-763F5860ACE5}"/>
              </a:ext>
            </a:extLst>
          </p:cNvPr>
          <p:cNvSpPr txBox="1"/>
          <p:nvPr/>
        </p:nvSpPr>
        <p:spPr>
          <a:xfrm>
            <a:off x="667836" y="4808676"/>
            <a:ext cx="8490960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유저의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주문 내역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해당 가게의 정보 데이터와 메뉴 태그를 상속받습니다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상속받은 태그는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음식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속성값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맛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재료 등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나누어 적재됩니다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9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58833E-F140-41F3-BB4D-011D5A6FBDA6}"/>
              </a:ext>
            </a:extLst>
          </p:cNvPr>
          <p:cNvSpPr txBox="1"/>
          <p:nvPr/>
        </p:nvSpPr>
        <p:spPr>
          <a:xfrm>
            <a:off x="1034683" y="5559770"/>
            <a:ext cx="5234125" cy="362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54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※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행렬 값은 관계 있음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 /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관계 없음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구성되어 있다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754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3849C-48FF-47BB-BF18-690DAF4A0DAF}"/>
              </a:ext>
            </a:extLst>
          </p:cNvPr>
          <p:cNvSpPr txBox="1"/>
          <p:nvPr/>
        </p:nvSpPr>
        <p:spPr>
          <a:xfrm>
            <a:off x="1034683" y="2110501"/>
            <a:ext cx="6167073" cy="11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위의 유저의 특성을 표현하자면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endParaRPr lang="en-US" altLang="ko-KR" sz="2193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 데이터는 총 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매트릭스로 구성이 되어있습니다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06453B3-A18F-4DF4-8A12-E0ECFCE4738C}"/>
              </a:ext>
            </a:extLst>
          </p:cNvPr>
          <p:cNvGraphicFramePr>
            <a:graphicFrameLocks noGrp="1"/>
          </p:cNvGraphicFramePr>
          <p:nvPr/>
        </p:nvGraphicFramePr>
        <p:xfrm>
          <a:off x="1115907" y="3779837"/>
          <a:ext cx="3812768" cy="162604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95319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</a:t>
                      </a: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A236977E-62C1-4BD6-9FDA-2A7A3274CE3B}"/>
              </a:ext>
            </a:extLst>
          </p:cNvPr>
          <p:cNvGraphicFramePr>
            <a:graphicFrameLocks noGrp="1"/>
          </p:cNvGraphicFramePr>
          <p:nvPr/>
        </p:nvGraphicFramePr>
        <p:xfrm>
          <a:off x="5634203" y="3779837"/>
          <a:ext cx="3812768" cy="162604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95319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</a:t>
                      </a: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64A2330-4387-4275-8B18-28CA23EC51D6}"/>
              </a:ext>
            </a:extLst>
          </p:cNvPr>
          <p:cNvSpPr txBox="1"/>
          <p:nvPr/>
        </p:nvSpPr>
        <p:spPr>
          <a:xfrm>
            <a:off x="680030" y="1347115"/>
            <a:ext cx="4972836" cy="52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먹었다</a:t>
            </a:r>
          </a:p>
        </p:txBody>
      </p:sp>
    </p:spTree>
    <p:extLst>
      <p:ext uri="{BB962C8B-B14F-4D97-AF65-F5344CB8AC3E}">
        <p14:creationId xmlns:p14="http://schemas.microsoft.com/office/powerpoint/2010/main" val="404141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0109F-A0C1-4C35-B109-6F621AC8B4A5}"/>
              </a:ext>
            </a:extLst>
          </p:cNvPr>
          <p:cNvSpPr txBox="1"/>
          <p:nvPr/>
        </p:nvSpPr>
        <p:spPr>
          <a:xfrm>
            <a:off x="641508" y="1304543"/>
            <a:ext cx="5275566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위험 분산</a:t>
            </a:r>
            <a:endParaRPr lang="en-US" altLang="ko-KR" sz="3157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3157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Risk Hedge</a:t>
            </a:r>
            <a:endParaRPr lang="ko-KR" altLang="en-US" sz="3157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E16C1-4A80-43E7-8153-13F635702AAC}"/>
              </a:ext>
            </a:extLst>
          </p:cNvPr>
          <p:cNvSpPr txBox="1"/>
          <p:nvPr/>
        </p:nvSpPr>
        <p:spPr>
          <a:xfrm>
            <a:off x="641508" y="3006791"/>
            <a:ext cx="4822570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일을 진행함에 따라 다양한 리스크가 발생하게 됩니다</a:t>
            </a:r>
            <a: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8BB0AB-4F01-4E12-BC7A-E098430697BE}"/>
              </a:ext>
            </a:extLst>
          </p:cNvPr>
          <p:cNvGrpSpPr/>
          <p:nvPr/>
        </p:nvGrpSpPr>
        <p:grpSpPr>
          <a:xfrm>
            <a:off x="-2152613" y="4837566"/>
            <a:ext cx="17320887" cy="2608239"/>
            <a:chOff x="-2454650" y="4635141"/>
            <a:chExt cx="19751212" cy="2974206"/>
          </a:xfrm>
          <a:solidFill>
            <a:srgbClr val="40BFB8"/>
          </a:solidFill>
        </p:grpSpPr>
        <p:sp>
          <p:nvSpPr>
            <p:cNvPr id="6" name="이중 물결 5">
              <a:extLst>
                <a:ext uri="{FF2B5EF4-FFF2-40B4-BE49-F238E27FC236}">
                  <a16:creationId xmlns:a16="http://schemas.microsoft.com/office/drawing/2014/main" id="{54B7AE91-2DF1-47AF-B992-0F9651C9FDE9}"/>
                </a:ext>
              </a:extLst>
            </p:cNvPr>
            <p:cNvSpPr/>
            <p:nvPr/>
          </p:nvSpPr>
          <p:spPr>
            <a:xfrm>
              <a:off x="-2454650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7" name="이중 물결 6">
              <a:extLst>
                <a:ext uri="{FF2B5EF4-FFF2-40B4-BE49-F238E27FC236}">
                  <a16:creationId xmlns:a16="http://schemas.microsoft.com/office/drawing/2014/main" id="{106333E8-1716-480D-ABC9-426D7507DD8D}"/>
                </a:ext>
              </a:extLst>
            </p:cNvPr>
            <p:cNvSpPr/>
            <p:nvPr/>
          </p:nvSpPr>
          <p:spPr>
            <a:xfrm>
              <a:off x="9692605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8" name="이중 물결 7">
              <a:extLst>
                <a:ext uri="{FF2B5EF4-FFF2-40B4-BE49-F238E27FC236}">
                  <a16:creationId xmlns:a16="http://schemas.microsoft.com/office/drawing/2014/main" id="{CFD6FA76-32C1-4B48-97E4-FBF69695F54F}"/>
                </a:ext>
              </a:extLst>
            </p:cNvPr>
            <p:cNvSpPr/>
            <p:nvPr/>
          </p:nvSpPr>
          <p:spPr>
            <a:xfrm>
              <a:off x="3614008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4185410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CAC7D589-3BB7-432B-BC56-7D06F06F1B2B}"/>
              </a:ext>
            </a:extLst>
          </p:cNvPr>
          <p:cNvGrpSpPr/>
          <p:nvPr/>
        </p:nvGrpSpPr>
        <p:grpSpPr>
          <a:xfrm rot="573307">
            <a:off x="3178958" y="1115441"/>
            <a:ext cx="1599928" cy="1579286"/>
            <a:chOff x="4949317" y="1987122"/>
            <a:chExt cx="2679198" cy="267505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24FD15-ABE7-423A-831B-508737525285}"/>
                </a:ext>
              </a:extLst>
            </p:cNvPr>
            <p:cNvSpPr/>
            <p:nvPr/>
          </p:nvSpPr>
          <p:spPr>
            <a:xfrm rot="5400000">
              <a:off x="4951390" y="1985049"/>
              <a:ext cx="2675052" cy="2679198"/>
            </a:xfrm>
            <a:prstGeom prst="ellipse">
              <a:avLst/>
            </a:prstGeom>
            <a:solidFill>
              <a:srgbClr val="40BFB8">
                <a:alpha val="15000"/>
              </a:srgbClr>
            </a:solidFill>
            <a:ln>
              <a:solidFill>
                <a:srgbClr val="40B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6707EB-E4CE-4FE5-8BCA-4998107759E1}"/>
                </a:ext>
              </a:extLst>
            </p:cNvPr>
            <p:cNvSpPr/>
            <p:nvPr/>
          </p:nvSpPr>
          <p:spPr>
            <a:xfrm rot="5400000" flipV="1">
              <a:off x="5535461" y="2269023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7074DC-51E0-4AD1-8143-4DFA62D3FD91}"/>
                </a:ext>
              </a:extLst>
            </p:cNvPr>
            <p:cNvSpPr/>
            <p:nvPr/>
          </p:nvSpPr>
          <p:spPr>
            <a:xfrm rot="5400000" flipV="1">
              <a:off x="6730770" y="2731044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646372-8D51-4955-AE6F-45417B5CE354}"/>
                </a:ext>
              </a:extLst>
            </p:cNvPr>
            <p:cNvSpPr/>
            <p:nvPr/>
          </p:nvSpPr>
          <p:spPr>
            <a:xfrm rot="5400000" flipV="1">
              <a:off x="5403382" y="3513360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EAAE3D-91B1-43F9-878E-F4637AB90AD8}"/>
                </a:ext>
              </a:extLst>
            </p:cNvPr>
            <p:cNvSpPr/>
            <p:nvPr/>
          </p:nvSpPr>
          <p:spPr>
            <a:xfrm rot="5042163" flipV="1">
              <a:off x="6371331" y="2626690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3D0DCA8-0EB7-4FFC-A56F-C30AAFB569BC}"/>
                </a:ext>
              </a:extLst>
            </p:cNvPr>
            <p:cNvSpPr/>
            <p:nvPr/>
          </p:nvSpPr>
          <p:spPr>
            <a:xfrm rot="5042163" flipV="1">
              <a:off x="7092160" y="3538477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8BFB0D-AEEE-4731-B87B-007676A10E07}"/>
                </a:ext>
              </a:extLst>
            </p:cNvPr>
            <p:cNvSpPr/>
            <p:nvPr/>
          </p:nvSpPr>
          <p:spPr>
            <a:xfrm rot="5042163" flipV="1">
              <a:off x="5155761" y="2602761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A0736-CAE0-4E28-8897-C1C4FE095270}"/>
                </a:ext>
              </a:extLst>
            </p:cNvPr>
            <p:cNvSpPr/>
            <p:nvPr/>
          </p:nvSpPr>
          <p:spPr>
            <a:xfrm rot="5400000" flipV="1">
              <a:off x="7291836" y="301304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AAAD93-971B-4087-B538-46583B76A47D}"/>
                </a:ext>
              </a:extLst>
            </p:cNvPr>
            <p:cNvSpPr/>
            <p:nvPr/>
          </p:nvSpPr>
          <p:spPr>
            <a:xfrm rot="5400000" flipV="1">
              <a:off x="6145279" y="3312161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E144149-D37A-4840-A323-78CD90C45320}"/>
                </a:ext>
              </a:extLst>
            </p:cNvPr>
            <p:cNvSpPr/>
            <p:nvPr/>
          </p:nvSpPr>
          <p:spPr>
            <a:xfrm rot="5400000" flipV="1">
              <a:off x="6596744" y="421305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DBEEB9E-C593-47F4-8AD8-EAC478B5CF63}"/>
                </a:ext>
              </a:extLst>
            </p:cNvPr>
            <p:cNvSpPr/>
            <p:nvPr/>
          </p:nvSpPr>
          <p:spPr>
            <a:xfrm rot="5400000" flipV="1">
              <a:off x="6856722" y="3299450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2178C08-4F54-4215-A6FC-911837DA476F}"/>
                </a:ext>
              </a:extLst>
            </p:cNvPr>
            <p:cNvSpPr/>
            <p:nvPr/>
          </p:nvSpPr>
          <p:spPr>
            <a:xfrm rot="5400000" flipV="1">
              <a:off x="6113859" y="3653925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6054B91-054C-45F7-AA04-4B6FAB80206C}"/>
                </a:ext>
              </a:extLst>
            </p:cNvPr>
            <p:cNvSpPr/>
            <p:nvPr/>
          </p:nvSpPr>
          <p:spPr>
            <a:xfrm rot="5400000" flipV="1">
              <a:off x="5036180" y="3441061"/>
              <a:ext cx="308232" cy="30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EABCE09-1673-4C89-B479-212B6B301671}"/>
                </a:ext>
              </a:extLst>
            </p:cNvPr>
            <p:cNvSpPr/>
            <p:nvPr/>
          </p:nvSpPr>
          <p:spPr>
            <a:xfrm rot="5400000" flipV="1">
              <a:off x="5980393" y="2819090"/>
              <a:ext cx="252986" cy="260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4AE322D-3CE8-4496-8E43-98AAC33691AA}"/>
                </a:ext>
              </a:extLst>
            </p:cNvPr>
            <p:cNvSpPr/>
            <p:nvPr/>
          </p:nvSpPr>
          <p:spPr>
            <a:xfrm rot="5400000" flipV="1">
              <a:off x="5412557" y="2939923"/>
              <a:ext cx="342297" cy="360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6393883-503E-4049-AC86-926BE954BB85}"/>
                </a:ext>
              </a:extLst>
            </p:cNvPr>
            <p:cNvSpPr/>
            <p:nvPr/>
          </p:nvSpPr>
          <p:spPr>
            <a:xfrm rot="5400000" flipV="1">
              <a:off x="6294739" y="2127943"/>
              <a:ext cx="327874" cy="309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9EEB16-E712-4FBB-8E3B-5B20F6D1B752}"/>
                </a:ext>
              </a:extLst>
            </p:cNvPr>
            <p:cNvSpPr/>
            <p:nvPr/>
          </p:nvSpPr>
          <p:spPr>
            <a:xfrm rot="5042163" flipV="1">
              <a:off x="6196733" y="455453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2F1F0D-4EEA-4ED7-9937-CCF77978CE28}"/>
                </a:ext>
              </a:extLst>
            </p:cNvPr>
            <p:cNvSpPr/>
            <p:nvPr/>
          </p:nvSpPr>
          <p:spPr>
            <a:xfrm rot="5042163" flipV="1">
              <a:off x="5821892" y="3066570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FF310A1-8A6C-4A53-898B-9D28544DFB7F}"/>
                </a:ext>
              </a:extLst>
            </p:cNvPr>
            <p:cNvSpPr/>
            <p:nvPr/>
          </p:nvSpPr>
          <p:spPr>
            <a:xfrm rot="5400000" flipV="1">
              <a:off x="6659650" y="2423247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EBD132D-C7FE-48B6-9971-FF7442806086}"/>
                </a:ext>
              </a:extLst>
            </p:cNvPr>
            <p:cNvSpPr/>
            <p:nvPr/>
          </p:nvSpPr>
          <p:spPr>
            <a:xfrm rot="5400000" flipV="1">
              <a:off x="6163077" y="2363952"/>
              <a:ext cx="104339" cy="9436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EEFD4E8-0BB3-4E57-B1E1-A4AA95A8E610}"/>
                </a:ext>
              </a:extLst>
            </p:cNvPr>
            <p:cNvSpPr/>
            <p:nvPr/>
          </p:nvSpPr>
          <p:spPr>
            <a:xfrm rot="5400000" flipV="1">
              <a:off x="5164720" y="3076538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EEDDCE4-6209-474C-8C30-44F0026998DD}"/>
                </a:ext>
              </a:extLst>
            </p:cNvPr>
            <p:cNvSpPr/>
            <p:nvPr/>
          </p:nvSpPr>
          <p:spPr>
            <a:xfrm rot="5042163" flipV="1">
              <a:off x="6642607" y="359207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2D7CC5-CD18-4527-9458-B09C67F84605}"/>
                </a:ext>
              </a:extLst>
            </p:cNvPr>
            <p:cNvSpPr/>
            <p:nvPr/>
          </p:nvSpPr>
          <p:spPr>
            <a:xfrm rot="5042163" flipV="1">
              <a:off x="5951376" y="405495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917B085-2223-403B-906F-0C3F31F5E41A}"/>
                </a:ext>
              </a:extLst>
            </p:cNvPr>
            <p:cNvSpPr/>
            <p:nvPr/>
          </p:nvSpPr>
          <p:spPr>
            <a:xfrm rot="5042163" flipV="1">
              <a:off x="6752313" y="3261603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C951D1A-695D-4E16-AF5B-F6A0737080F7}"/>
                </a:ext>
              </a:extLst>
            </p:cNvPr>
            <p:cNvSpPr/>
            <p:nvPr/>
          </p:nvSpPr>
          <p:spPr>
            <a:xfrm rot="5042163" flipV="1">
              <a:off x="6133000" y="2596032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6F6114F-CEEA-4337-A41A-84B803DA27FE}"/>
                </a:ext>
              </a:extLst>
            </p:cNvPr>
            <p:cNvSpPr/>
            <p:nvPr/>
          </p:nvSpPr>
          <p:spPr>
            <a:xfrm rot="5042163" flipV="1">
              <a:off x="7201044" y="2608649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E6D7937-E16A-44D3-87C1-C672B620AC9A}"/>
                </a:ext>
              </a:extLst>
            </p:cNvPr>
            <p:cNvSpPr/>
            <p:nvPr/>
          </p:nvSpPr>
          <p:spPr>
            <a:xfrm rot="5042163" flipV="1">
              <a:off x="6721277" y="4048931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3DEBBA-9AF7-43E5-A405-C886F76F0EE5}"/>
                </a:ext>
              </a:extLst>
            </p:cNvPr>
            <p:cNvSpPr/>
            <p:nvPr/>
          </p:nvSpPr>
          <p:spPr>
            <a:xfrm rot="5042163" flipV="1">
              <a:off x="5789434" y="4175205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7E570BE-790A-4DAC-9A23-28C92ADBE24F}"/>
                </a:ext>
              </a:extLst>
            </p:cNvPr>
            <p:cNvSpPr/>
            <p:nvPr/>
          </p:nvSpPr>
          <p:spPr>
            <a:xfrm rot="5042163" flipV="1">
              <a:off x="5494024" y="3372530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D3C0FC2-4F9C-4CC0-86D7-DCE261D9F36B}"/>
                </a:ext>
              </a:extLst>
            </p:cNvPr>
            <p:cNvSpPr/>
            <p:nvPr/>
          </p:nvSpPr>
          <p:spPr>
            <a:xfrm rot="5400000" flipV="1">
              <a:off x="5791305" y="3369413"/>
              <a:ext cx="113118" cy="1034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B3711B4-5A18-455C-B553-28F5D39690F8}"/>
                </a:ext>
              </a:extLst>
            </p:cNvPr>
            <p:cNvSpPr/>
            <p:nvPr/>
          </p:nvSpPr>
          <p:spPr>
            <a:xfrm rot="5400000" flipV="1">
              <a:off x="6384866" y="3115910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854C1D1-C8EA-4DD3-AFA3-3839E4D76507}"/>
                </a:ext>
              </a:extLst>
            </p:cNvPr>
            <p:cNvSpPr/>
            <p:nvPr/>
          </p:nvSpPr>
          <p:spPr>
            <a:xfrm rot="5400000" flipV="1">
              <a:off x="7067486" y="4026433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D440C71-A450-4431-9199-70D45A39F713}"/>
                </a:ext>
              </a:extLst>
            </p:cNvPr>
            <p:cNvSpPr/>
            <p:nvPr/>
          </p:nvSpPr>
          <p:spPr>
            <a:xfrm rot="5400000" flipV="1">
              <a:off x="6314485" y="4186230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EB99F8A-C2BA-4433-AF28-65FA9CC5331A}"/>
                </a:ext>
              </a:extLst>
            </p:cNvPr>
            <p:cNvSpPr/>
            <p:nvPr/>
          </p:nvSpPr>
          <p:spPr>
            <a:xfrm rot="5400000" flipV="1">
              <a:off x="5966426" y="4341383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7A02A69-44BF-469F-A211-0A080173D189}"/>
                </a:ext>
              </a:extLst>
            </p:cNvPr>
            <p:cNvSpPr/>
            <p:nvPr/>
          </p:nvSpPr>
          <p:spPr>
            <a:xfrm rot="5400000" flipV="1">
              <a:off x="6923059" y="2297997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4119A74-60CC-4CC9-ACC2-47B40A5B7499}"/>
                </a:ext>
              </a:extLst>
            </p:cNvPr>
            <p:cNvSpPr/>
            <p:nvPr/>
          </p:nvSpPr>
          <p:spPr>
            <a:xfrm rot="5400000" flipV="1">
              <a:off x="6851765" y="3782148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9F882FA-69E4-4DC8-A34C-82EF630CC4F5}"/>
                </a:ext>
              </a:extLst>
            </p:cNvPr>
            <p:cNvSpPr/>
            <p:nvPr/>
          </p:nvSpPr>
          <p:spPr>
            <a:xfrm rot="5400000" flipV="1">
              <a:off x="7257058" y="3318259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47C01-389D-40FD-99C0-3FEFD339DED6}"/>
                </a:ext>
              </a:extLst>
            </p:cNvPr>
            <p:cNvSpPr/>
            <p:nvPr/>
          </p:nvSpPr>
          <p:spPr>
            <a:xfrm rot="5400000" flipV="1">
              <a:off x="7164528" y="3863453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A62DEA-6D33-4685-8511-FD02B71B9E48}"/>
                </a:ext>
              </a:extLst>
            </p:cNvPr>
            <p:cNvSpPr/>
            <p:nvPr/>
          </p:nvSpPr>
          <p:spPr>
            <a:xfrm rot="5400000" flipV="1">
              <a:off x="5486406" y="4113804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F982EDC-EB04-46DE-A074-ED49264C8694}"/>
                </a:ext>
              </a:extLst>
            </p:cNvPr>
            <p:cNvSpPr/>
            <p:nvPr/>
          </p:nvSpPr>
          <p:spPr>
            <a:xfrm rot="5042163" flipV="1">
              <a:off x="6888005" y="4427014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20C30A1-9C78-4468-BE74-5F039A212D16}"/>
                </a:ext>
              </a:extLst>
            </p:cNvPr>
            <p:cNvSpPr/>
            <p:nvPr/>
          </p:nvSpPr>
          <p:spPr>
            <a:xfrm rot="5042163" flipV="1">
              <a:off x="5955473" y="2171650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32E1843-5B24-4CEC-AFCA-9549B4D8D9FA}"/>
                </a:ext>
              </a:extLst>
            </p:cNvPr>
            <p:cNvSpPr/>
            <p:nvPr/>
          </p:nvSpPr>
          <p:spPr>
            <a:xfrm rot="5042163" flipV="1">
              <a:off x="6666689" y="214178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123C06-07EA-490F-8E21-55803B66D8EF}"/>
                </a:ext>
              </a:extLst>
            </p:cNvPr>
            <p:cNvSpPr/>
            <p:nvPr/>
          </p:nvSpPr>
          <p:spPr>
            <a:xfrm rot="5042163" flipV="1">
              <a:off x="7518493" y="3347719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C792B0-9FE5-4518-95B0-9836998FD30F}"/>
                </a:ext>
              </a:extLst>
            </p:cNvPr>
            <p:cNvSpPr/>
            <p:nvPr/>
          </p:nvSpPr>
          <p:spPr>
            <a:xfrm rot="5400000" flipV="1">
              <a:off x="6435381" y="450397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4F20B73-15CE-4838-AAAC-4B2EF549A6B2}"/>
                </a:ext>
              </a:extLst>
            </p:cNvPr>
            <p:cNvSpPr/>
            <p:nvPr/>
          </p:nvSpPr>
          <p:spPr>
            <a:xfrm rot="5400000" flipV="1">
              <a:off x="6990444" y="4295472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849AE3-436C-4FD8-816B-2608843A59F0}"/>
                </a:ext>
              </a:extLst>
            </p:cNvPr>
            <p:cNvSpPr/>
            <p:nvPr/>
          </p:nvSpPr>
          <p:spPr>
            <a:xfrm rot="5400000" flipV="1">
              <a:off x="7410470" y="357666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D2FC02-F078-4C2A-8A93-7F3FB5EEC9A3}"/>
                </a:ext>
              </a:extLst>
            </p:cNvPr>
            <p:cNvSpPr/>
            <p:nvPr/>
          </p:nvSpPr>
          <p:spPr>
            <a:xfrm rot="5400000" flipV="1">
              <a:off x="7238826" y="2823824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31BB87-BAA7-4145-8FAF-AC9396B827E2}"/>
                </a:ext>
              </a:extLst>
            </p:cNvPr>
            <p:cNvSpPr/>
            <p:nvPr/>
          </p:nvSpPr>
          <p:spPr>
            <a:xfrm rot="5400000" flipV="1">
              <a:off x="5635786" y="4273139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35BE9D8-A810-44AA-8D2A-6DE8A72777A5}"/>
                </a:ext>
              </a:extLst>
            </p:cNvPr>
            <p:cNvSpPr/>
            <p:nvPr/>
          </p:nvSpPr>
          <p:spPr>
            <a:xfrm rot="5400000" flipV="1">
              <a:off x="5158833" y="3811266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DA8E6F-C7FA-46D3-8F60-465485FA80C4}"/>
                </a:ext>
              </a:extLst>
            </p:cNvPr>
            <p:cNvSpPr/>
            <p:nvPr/>
          </p:nvSpPr>
          <p:spPr>
            <a:xfrm rot="5400000" flipV="1">
              <a:off x="6459592" y="3380024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3A66F22-F469-4210-9923-5D33AC3C46CB}"/>
                </a:ext>
              </a:extLst>
            </p:cNvPr>
            <p:cNvSpPr/>
            <p:nvPr/>
          </p:nvSpPr>
          <p:spPr>
            <a:xfrm rot="5400000" flipV="1">
              <a:off x="5963894" y="3491890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F0067AF-40B5-486C-A2CB-56D3CE8B404F}"/>
                </a:ext>
              </a:extLst>
            </p:cNvPr>
            <p:cNvSpPr/>
            <p:nvPr/>
          </p:nvSpPr>
          <p:spPr>
            <a:xfrm rot="5400000" flipV="1">
              <a:off x="6587133" y="3043266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660AEB8-D2CE-4B74-8297-44BF293D4843}"/>
                </a:ext>
              </a:extLst>
            </p:cNvPr>
            <p:cNvSpPr/>
            <p:nvPr/>
          </p:nvSpPr>
          <p:spPr>
            <a:xfrm rot="5400000" flipV="1">
              <a:off x="6431694" y="4294738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2BF635B-0C51-4209-805F-A22D90D34FE9}"/>
                </a:ext>
              </a:extLst>
            </p:cNvPr>
            <p:cNvSpPr/>
            <p:nvPr/>
          </p:nvSpPr>
          <p:spPr>
            <a:xfrm rot="5400000" flipV="1">
              <a:off x="5364820" y="2440204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0915E9-D2D8-4740-BB97-AB9C8ACDD64C}"/>
              </a:ext>
            </a:extLst>
          </p:cNvPr>
          <p:cNvGrpSpPr/>
          <p:nvPr/>
        </p:nvGrpSpPr>
        <p:grpSpPr>
          <a:xfrm>
            <a:off x="604714" y="4225641"/>
            <a:ext cx="1385267" cy="1431629"/>
            <a:chOff x="1356092" y="557152"/>
            <a:chExt cx="4130308" cy="4969974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7CD6D21-D68E-4472-9AF3-757023B644B1}"/>
                </a:ext>
              </a:extLst>
            </p:cNvPr>
            <p:cNvGrpSpPr/>
            <p:nvPr/>
          </p:nvGrpSpPr>
          <p:grpSpPr>
            <a:xfrm>
              <a:off x="1356092" y="3727640"/>
              <a:ext cx="4130308" cy="1799486"/>
              <a:chOff x="1442720" y="2230159"/>
              <a:chExt cx="3764874" cy="1799486"/>
            </a:xfrm>
          </p:grpSpPr>
          <p:sp>
            <p:nvSpPr>
              <p:cNvPr id="88" name="L 도형 87">
                <a:extLst>
                  <a:ext uri="{FF2B5EF4-FFF2-40B4-BE49-F238E27FC236}">
                    <a16:creationId xmlns:a16="http://schemas.microsoft.com/office/drawing/2014/main" id="{669B5F52-2E35-47A1-A60F-587AAE78DB69}"/>
                  </a:ext>
                </a:extLst>
              </p:cNvPr>
              <p:cNvSpPr/>
              <p:nvPr/>
            </p:nvSpPr>
            <p:spPr>
              <a:xfrm>
                <a:off x="1442720" y="2230159"/>
                <a:ext cx="1945372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90" name="L 도형 89">
                <a:extLst>
                  <a:ext uri="{FF2B5EF4-FFF2-40B4-BE49-F238E27FC236}">
                    <a16:creationId xmlns:a16="http://schemas.microsoft.com/office/drawing/2014/main" id="{46603446-C576-4708-B3AA-C9CDB742D697}"/>
                  </a:ext>
                </a:extLst>
              </p:cNvPr>
              <p:cNvSpPr/>
              <p:nvPr/>
            </p:nvSpPr>
            <p:spPr>
              <a:xfrm flipH="1">
                <a:off x="3262221" y="2246069"/>
                <a:ext cx="1945373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181BA28-6E03-4BCA-9DAF-80DE9927EA8E}"/>
                </a:ext>
              </a:extLst>
            </p:cNvPr>
            <p:cNvSpPr/>
            <p:nvPr/>
          </p:nvSpPr>
          <p:spPr>
            <a:xfrm>
              <a:off x="2354147" y="4226760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FEC65AB-7BF7-47E6-8DD0-C7D22E5EB836}"/>
                </a:ext>
              </a:extLst>
            </p:cNvPr>
            <p:cNvSpPr/>
            <p:nvPr/>
          </p:nvSpPr>
          <p:spPr>
            <a:xfrm rot="328997">
              <a:off x="2386716" y="353949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588A8E3-2D3A-43E6-BCC0-32CE69FF909F}"/>
                </a:ext>
              </a:extLst>
            </p:cNvPr>
            <p:cNvSpPr/>
            <p:nvPr/>
          </p:nvSpPr>
          <p:spPr>
            <a:xfrm rot="3158369">
              <a:off x="3504375" y="1384370"/>
              <a:ext cx="2134199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336C38-03CF-4E03-AE1D-CBFE792E8D45}"/>
                </a:ext>
              </a:extLst>
            </p:cNvPr>
            <p:cNvSpPr/>
            <p:nvPr/>
          </p:nvSpPr>
          <p:spPr>
            <a:xfrm rot="1902188">
              <a:off x="2859724" y="2046616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8C0CFF1-5F2D-4EB3-B6AE-2B002A8B5F66}"/>
                </a:ext>
              </a:extLst>
            </p:cNvPr>
            <p:cNvSpPr/>
            <p:nvPr/>
          </p:nvSpPr>
          <p:spPr>
            <a:xfrm rot="966208">
              <a:off x="2528262" y="281864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pic>
        <p:nvPicPr>
          <p:cNvPr id="101" name="그림 100">
            <a:extLst>
              <a:ext uri="{FF2B5EF4-FFF2-40B4-BE49-F238E27FC236}">
                <a16:creationId xmlns:a16="http://schemas.microsoft.com/office/drawing/2014/main" id="{1A4D43C0-E00B-4817-96E6-B2D9F8B3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827" y="2856295"/>
            <a:ext cx="1496465" cy="149646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CC80FB6-1607-42BC-B378-191BE896D997}"/>
              </a:ext>
            </a:extLst>
          </p:cNvPr>
          <p:cNvSpPr txBox="1"/>
          <p:nvPr/>
        </p:nvSpPr>
        <p:spPr>
          <a:xfrm>
            <a:off x="601322" y="1241702"/>
            <a:ext cx="3377599" cy="1387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필터버블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추천피로도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자기강화현상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953075-0107-409A-8870-EFB8B8435030}"/>
              </a:ext>
            </a:extLst>
          </p:cNvPr>
          <p:cNvSpPr txBox="1"/>
          <p:nvPr/>
        </p:nvSpPr>
        <p:spPr>
          <a:xfrm>
            <a:off x="4844165" y="1429780"/>
            <a:ext cx="536298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개인화 추천 서비스는 긍정적인 변화를 추구합니다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그러나 안타깝게도 서비스의 부정적인 단면도 예상해 볼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사용자는 걸러진 정보만을 접하게 되어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사용자의 선택을 제한할 수 있는 필터 버블 현상이 일어날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52ABE3C-0070-4AD2-9C89-DB9F5F83E0B6}"/>
              </a:ext>
            </a:extLst>
          </p:cNvPr>
          <p:cNvGrpSpPr/>
          <p:nvPr/>
        </p:nvGrpSpPr>
        <p:grpSpPr>
          <a:xfrm>
            <a:off x="-2152613" y="6016598"/>
            <a:ext cx="15178809" cy="1429207"/>
            <a:chOff x="-2454650" y="4635141"/>
            <a:chExt cx="19739877" cy="2974206"/>
          </a:xfrm>
          <a:solidFill>
            <a:srgbClr val="40BFB8"/>
          </a:solidFill>
        </p:grpSpPr>
        <p:sp>
          <p:nvSpPr>
            <p:cNvPr id="84" name="이중 물결 83">
              <a:extLst>
                <a:ext uri="{FF2B5EF4-FFF2-40B4-BE49-F238E27FC236}">
                  <a16:creationId xmlns:a16="http://schemas.microsoft.com/office/drawing/2014/main" id="{F5A482B6-C08F-49AC-AB79-270DBD010A38}"/>
                </a:ext>
              </a:extLst>
            </p:cNvPr>
            <p:cNvSpPr/>
            <p:nvPr/>
          </p:nvSpPr>
          <p:spPr>
            <a:xfrm>
              <a:off x="-2454650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86" name="이중 물결 85">
              <a:extLst>
                <a:ext uri="{FF2B5EF4-FFF2-40B4-BE49-F238E27FC236}">
                  <a16:creationId xmlns:a16="http://schemas.microsoft.com/office/drawing/2014/main" id="{D8ED7DDC-8C6F-438D-ABAD-824A22C5CD3E}"/>
                </a:ext>
              </a:extLst>
            </p:cNvPr>
            <p:cNvSpPr/>
            <p:nvPr/>
          </p:nvSpPr>
          <p:spPr>
            <a:xfrm>
              <a:off x="9681270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87" name="이중 물결 86">
              <a:extLst>
                <a:ext uri="{FF2B5EF4-FFF2-40B4-BE49-F238E27FC236}">
                  <a16:creationId xmlns:a16="http://schemas.microsoft.com/office/drawing/2014/main" id="{CE74395F-F44D-46C5-9AE9-42CDD61DE4E7}"/>
                </a:ext>
              </a:extLst>
            </p:cNvPr>
            <p:cNvSpPr/>
            <p:nvPr/>
          </p:nvSpPr>
          <p:spPr>
            <a:xfrm>
              <a:off x="3614008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08ECEFD-22B8-4D2A-AAC3-B3360959551B}"/>
              </a:ext>
            </a:extLst>
          </p:cNvPr>
          <p:cNvSpPr txBox="1"/>
          <p:nvPr/>
        </p:nvSpPr>
        <p:spPr>
          <a:xfrm>
            <a:off x="1922467" y="3152127"/>
            <a:ext cx="536298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또한 사용자는 비슷한 아이템들이 계속 제시됨에 따라 새로운 것이 없다고 느끼게 되고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추천 서비스에 대한 피로도가 쌓이게 됩니다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추천피로도로 인해 추천이 지루해지고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서비스 이용의 선호도가 떨어질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AD019D-FDEE-4B39-AB57-7D2CD2F2CB50}"/>
              </a:ext>
            </a:extLst>
          </p:cNvPr>
          <p:cNvSpPr txBox="1"/>
          <p:nvPr/>
        </p:nvSpPr>
        <p:spPr>
          <a:xfrm>
            <a:off x="2997843" y="4794912"/>
            <a:ext cx="536298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마지막으로 개인화 추천 서비스의 알고리즘을 통해 사용자는 주문 내역과 취향에 맞게 전형화 된 추천 모델을 갖게 됩니다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비슷한 추천들을 계속 받으면서 사용자는 취향의 자기강화 현상을 겪게 될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41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1AA625-4D2D-448F-A2DB-B42BB48A9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323"/>
          <a:stretch/>
        </p:blipFill>
        <p:spPr>
          <a:xfrm>
            <a:off x="-1" y="772765"/>
            <a:ext cx="10691813" cy="590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A1D5A-6B88-4003-BC48-80EBE8B3B585}"/>
              </a:ext>
            </a:extLst>
          </p:cNvPr>
          <p:cNvSpPr txBox="1"/>
          <p:nvPr/>
        </p:nvSpPr>
        <p:spPr>
          <a:xfrm rot="347232">
            <a:off x="8155291" y="2115880"/>
            <a:ext cx="2263100" cy="195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103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!?</a:t>
            </a:r>
            <a:endParaRPr lang="ko-KR" altLang="en-US" sz="12103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17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EA90F21-B079-4BD1-A0F4-A4E9AB98C5E5}"/>
              </a:ext>
            </a:extLst>
          </p:cNvPr>
          <p:cNvGrpSpPr/>
          <p:nvPr/>
        </p:nvGrpSpPr>
        <p:grpSpPr>
          <a:xfrm>
            <a:off x="975505" y="2803815"/>
            <a:ext cx="1683109" cy="1160594"/>
            <a:chOff x="4821784" y="231905"/>
            <a:chExt cx="2964581" cy="19524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1F93C1-C39D-4F02-9007-1F233E90E85B}"/>
                </a:ext>
              </a:extLst>
            </p:cNvPr>
            <p:cNvSpPr/>
            <p:nvPr/>
          </p:nvSpPr>
          <p:spPr>
            <a:xfrm>
              <a:off x="4821784" y="231905"/>
              <a:ext cx="2964581" cy="1919705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4FF2A0-2095-4B0A-8F58-33F01032F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620" y="279450"/>
              <a:ext cx="1904907" cy="190490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8A2344-1D4E-4555-9655-42E514E9565B}"/>
              </a:ext>
            </a:extLst>
          </p:cNvPr>
          <p:cNvGrpSpPr/>
          <p:nvPr/>
        </p:nvGrpSpPr>
        <p:grpSpPr>
          <a:xfrm>
            <a:off x="2459755" y="2803815"/>
            <a:ext cx="1683109" cy="1141128"/>
            <a:chOff x="7947985" y="226624"/>
            <a:chExt cx="2855849" cy="191970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BB36C94-4520-4BF2-B1AF-FDC8FE8A173D}"/>
                </a:ext>
              </a:extLst>
            </p:cNvPr>
            <p:cNvSpPr/>
            <p:nvPr/>
          </p:nvSpPr>
          <p:spPr>
            <a:xfrm>
              <a:off x="7947985" y="226624"/>
              <a:ext cx="2855849" cy="1919706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5069FA3-4A0F-4CD1-9455-2CE6A9964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557" y="381390"/>
              <a:ext cx="1476783" cy="1476783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B87BAC5-1201-4F66-8D67-E40B79460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99" y="4671882"/>
            <a:ext cx="1244927" cy="1244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34AFB1-F832-4A5C-A529-827716E18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80" y="4583506"/>
            <a:ext cx="1087489" cy="1087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52F07-3646-443F-BFC7-487A33FF0DEE}"/>
              </a:ext>
            </a:extLst>
          </p:cNvPr>
          <p:cNvSpPr txBox="1"/>
          <p:nvPr/>
        </p:nvSpPr>
        <p:spPr>
          <a:xfrm>
            <a:off x="601322" y="1241702"/>
            <a:ext cx="439569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사용자와 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사장님의 불편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1B6D38-1156-463C-892D-54334E5C2B6B}"/>
              </a:ext>
            </a:extLst>
          </p:cNvPr>
          <p:cNvGrpSpPr/>
          <p:nvPr/>
        </p:nvGrpSpPr>
        <p:grpSpPr>
          <a:xfrm>
            <a:off x="-2152613" y="6016598"/>
            <a:ext cx="15178809" cy="1429207"/>
            <a:chOff x="-2454650" y="4635141"/>
            <a:chExt cx="19739877" cy="2974206"/>
          </a:xfrm>
          <a:solidFill>
            <a:srgbClr val="40BFB8"/>
          </a:solidFill>
        </p:grpSpPr>
        <p:sp>
          <p:nvSpPr>
            <p:cNvPr id="13" name="이중 물결 12">
              <a:extLst>
                <a:ext uri="{FF2B5EF4-FFF2-40B4-BE49-F238E27FC236}">
                  <a16:creationId xmlns:a16="http://schemas.microsoft.com/office/drawing/2014/main" id="{1FDE71D7-3E5F-4754-92B8-127CFBB5C700}"/>
                </a:ext>
              </a:extLst>
            </p:cNvPr>
            <p:cNvSpPr/>
            <p:nvPr/>
          </p:nvSpPr>
          <p:spPr>
            <a:xfrm>
              <a:off x="-2454650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14" name="이중 물결 13">
              <a:extLst>
                <a:ext uri="{FF2B5EF4-FFF2-40B4-BE49-F238E27FC236}">
                  <a16:creationId xmlns:a16="http://schemas.microsoft.com/office/drawing/2014/main" id="{D464B967-CF02-4583-AC1C-B00E409CAE6C}"/>
                </a:ext>
              </a:extLst>
            </p:cNvPr>
            <p:cNvSpPr/>
            <p:nvPr/>
          </p:nvSpPr>
          <p:spPr>
            <a:xfrm>
              <a:off x="9681270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15" name="이중 물결 14">
              <a:extLst>
                <a:ext uri="{FF2B5EF4-FFF2-40B4-BE49-F238E27FC236}">
                  <a16:creationId xmlns:a16="http://schemas.microsoft.com/office/drawing/2014/main" id="{FE8246D0-C0A1-499A-ABE4-5DFFA7C82375}"/>
                </a:ext>
              </a:extLst>
            </p:cNvPr>
            <p:cNvSpPr/>
            <p:nvPr/>
          </p:nvSpPr>
          <p:spPr>
            <a:xfrm>
              <a:off x="3614008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673786-4A93-4E94-B5E7-B658E3D44D45}"/>
              </a:ext>
            </a:extLst>
          </p:cNvPr>
          <p:cNvSpPr txBox="1"/>
          <p:nvPr/>
        </p:nvSpPr>
        <p:spPr>
          <a:xfrm>
            <a:off x="3266886" y="1654279"/>
            <a:ext cx="3432877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개인화 추천 서비스에 대해 사용자와 사장님의 불편이 발생할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F691D-2F59-489B-ABD9-80612079706B}"/>
              </a:ext>
            </a:extLst>
          </p:cNvPr>
          <p:cNvSpPr txBox="1"/>
          <p:nvPr/>
        </p:nvSpPr>
        <p:spPr>
          <a:xfrm>
            <a:off x="1609503" y="4592459"/>
            <a:ext cx="5569695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사장님 또한 이 추천 서비스에 자신의 가게가 추천되지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속상한 마음을 넘어 추천 알고리즘 자체에 의구심을 갖게 될 수도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이런 마음을 사장님의 눈높이에 맞춰 알기 쉽게 알고리즘에 대해 설명해드린다면 불만을 감소시킬 수 있을 것입니다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B4808-1546-4670-A290-4EC2123A93C5}"/>
              </a:ext>
            </a:extLst>
          </p:cNvPr>
          <p:cNvSpPr txBox="1"/>
          <p:nvPr/>
        </p:nvSpPr>
        <p:spPr>
          <a:xfrm>
            <a:off x="4261800" y="2895813"/>
            <a:ext cx="516505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사용자는 추천 서비스에서 최신 트렌드 반영이 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불편함을 느낄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또한 추천 받은 가게의 음식이 입맛에 맞지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부정적인 감정이 생길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47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14E520-9E84-42EA-B3A2-39F832AD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8200" r="2011"/>
          <a:stretch/>
        </p:blipFill>
        <p:spPr>
          <a:xfrm>
            <a:off x="589428" y="1195680"/>
            <a:ext cx="9500970" cy="5168314"/>
          </a:xfrm>
          <a:custGeom>
            <a:avLst/>
            <a:gdLst>
              <a:gd name="connsiteX0" fmla="*/ 0 w 9500970"/>
              <a:gd name="connsiteY0" fmla="*/ 0 h 5168314"/>
              <a:gd name="connsiteX1" fmla="*/ 498801 w 9500970"/>
              <a:gd name="connsiteY1" fmla="*/ 0 h 5168314"/>
              <a:gd name="connsiteX2" fmla="*/ 997602 w 9500970"/>
              <a:gd name="connsiteY2" fmla="*/ 0 h 5168314"/>
              <a:gd name="connsiteX3" fmla="*/ 1591412 w 9500970"/>
              <a:gd name="connsiteY3" fmla="*/ 0 h 5168314"/>
              <a:gd name="connsiteX4" fmla="*/ 1900194 w 9500970"/>
              <a:gd name="connsiteY4" fmla="*/ 0 h 5168314"/>
              <a:gd name="connsiteX5" fmla="*/ 2208976 w 9500970"/>
              <a:gd name="connsiteY5" fmla="*/ 0 h 5168314"/>
              <a:gd name="connsiteX6" fmla="*/ 2612767 w 9500970"/>
              <a:gd name="connsiteY6" fmla="*/ 0 h 5168314"/>
              <a:gd name="connsiteX7" fmla="*/ 3301587 w 9500970"/>
              <a:gd name="connsiteY7" fmla="*/ 0 h 5168314"/>
              <a:gd name="connsiteX8" fmla="*/ 3800388 w 9500970"/>
              <a:gd name="connsiteY8" fmla="*/ 0 h 5168314"/>
              <a:gd name="connsiteX9" fmla="*/ 4489208 w 9500970"/>
              <a:gd name="connsiteY9" fmla="*/ 0 h 5168314"/>
              <a:gd name="connsiteX10" fmla="*/ 4988009 w 9500970"/>
              <a:gd name="connsiteY10" fmla="*/ 0 h 5168314"/>
              <a:gd name="connsiteX11" fmla="*/ 5771839 w 9500970"/>
              <a:gd name="connsiteY11" fmla="*/ 0 h 5168314"/>
              <a:gd name="connsiteX12" fmla="*/ 6365650 w 9500970"/>
              <a:gd name="connsiteY12" fmla="*/ 0 h 5168314"/>
              <a:gd name="connsiteX13" fmla="*/ 6959461 w 9500970"/>
              <a:gd name="connsiteY13" fmla="*/ 0 h 5168314"/>
              <a:gd name="connsiteX14" fmla="*/ 7458261 w 9500970"/>
              <a:gd name="connsiteY14" fmla="*/ 0 h 5168314"/>
              <a:gd name="connsiteX15" fmla="*/ 7957062 w 9500970"/>
              <a:gd name="connsiteY15" fmla="*/ 0 h 5168314"/>
              <a:gd name="connsiteX16" fmla="*/ 8550873 w 9500970"/>
              <a:gd name="connsiteY16" fmla="*/ 0 h 5168314"/>
              <a:gd name="connsiteX17" fmla="*/ 9500970 w 9500970"/>
              <a:gd name="connsiteY17" fmla="*/ 0 h 5168314"/>
              <a:gd name="connsiteX18" fmla="*/ 9500970 w 9500970"/>
              <a:gd name="connsiteY18" fmla="*/ 625940 h 5168314"/>
              <a:gd name="connsiteX19" fmla="*/ 9500970 w 9500970"/>
              <a:gd name="connsiteY19" fmla="*/ 1045148 h 5168314"/>
              <a:gd name="connsiteX20" fmla="*/ 9500970 w 9500970"/>
              <a:gd name="connsiteY20" fmla="*/ 1722771 h 5168314"/>
              <a:gd name="connsiteX21" fmla="*/ 9500970 w 9500970"/>
              <a:gd name="connsiteY21" fmla="*/ 2297028 h 5168314"/>
              <a:gd name="connsiteX22" fmla="*/ 9500970 w 9500970"/>
              <a:gd name="connsiteY22" fmla="*/ 2716236 h 5168314"/>
              <a:gd name="connsiteX23" fmla="*/ 9500970 w 9500970"/>
              <a:gd name="connsiteY23" fmla="*/ 3238810 h 5168314"/>
              <a:gd name="connsiteX24" fmla="*/ 9500970 w 9500970"/>
              <a:gd name="connsiteY24" fmla="*/ 3709701 h 5168314"/>
              <a:gd name="connsiteX25" fmla="*/ 9500970 w 9500970"/>
              <a:gd name="connsiteY25" fmla="*/ 4283958 h 5168314"/>
              <a:gd name="connsiteX26" fmla="*/ 9500970 w 9500970"/>
              <a:gd name="connsiteY26" fmla="*/ 5168314 h 5168314"/>
              <a:gd name="connsiteX27" fmla="*/ 9097179 w 9500970"/>
              <a:gd name="connsiteY27" fmla="*/ 5168314 h 5168314"/>
              <a:gd name="connsiteX28" fmla="*/ 8598378 w 9500970"/>
              <a:gd name="connsiteY28" fmla="*/ 5168314 h 5168314"/>
              <a:gd name="connsiteX29" fmla="*/ 7909558 w 9500970"/>
              <a:gd name="connsiteY29" fmla="*/ 5168314 h 5168314"/>
              <a:gd name="connsiteX30" fmla="*/ 7600776 w 9500970"/>
              <a:gd name="connsiteY30" fmla="*/ 5168314 h 5168314"/>
              <a:gd name="connsiteX31" fmla="*/ 7196985 w 9500970"/>
              <a:gd name="connsiteY31" fmla="*/ 5168314 h 5168314"/>
              <a:gd name="connsiteX32" fmla="*/ 6413155 w 9500970"/>
              <a:gd name="connsiteY32" fmla="*/ 5168314 h 5168314"/>
              <a:gd name="connsiteX33" fmla="*/ 5629325 w 9500970"/>
              <a:gd name="connsiteY33" fmla="*/ 5168314 h 5168314"/>
              <a:gd name="connsiteX34" fmla="*/ 4940504 w 9500970"/>
              <a:gd name="connsiteY34" fmla="*/ 5168314 h 5168314"/>
              <a:gd name="connsiteX35" fmla="*/ 4346694 w 9500970"/>
              <a:gd name="connsiteY35" fmla="*/ 5168314 h 5168314"/>
              <a:gd name="connsiteX36" fmla="*/ 3657873 w 9500970"/>
              <a:gd name="connsiteY36" fmla="*/ 5168314 h 5168314"/>
              <a:gd name="connsiteX37" fmla="*/ 2874043 w 9500970"/>
              <a:gd name="connsiteY37" fmla="*/ 5168314 h 5168314"/>
              <a:gd name="connsiteX38" fmla="*/ 2185223 w 9500970"/>
              <a:gd name="connsiteY38" fmla="*/ 5168314 h 5168314"/>
              <a:gd name="connsiteX39" fmla="*/ 1591412 w 9500970"/>
              <a:gd name="connsiteY39" fmla="*/ 5168314 h 5168314"/>
              <a:gd name="connsiteX40" fmla="*/ 902592 w 9500970"/>
              <a:gd name="connsiteY40" fmla="*/ 5168314 h 5168314"/>
              <a:gd name="connsiteX41" fmla="*/ 0 w 9500970"/>
              <a:gd name="connsiteY41" fmla="*/ 5168314 h 5168314"/>
              <a:gd name="connsiteX42" fmla="*/ 0 w 9500970"/>
              <a:gd name="connsiteY42" fmla="*/ 4594057 h 5168314"/>
              <a:gd name="connsiteX43" fmla="*/ 0 w 9500970"/>
              <a:gd name="connsiteY43" fmla="*/ 4019800 h 5168314"/>
              <a:gd name="connsiteX44" fmla="*/ 0 w 9500970"/>
              <a:gd name="connsiteY44" fmla="*/ 3548909 h 5168314"/>
              <a:gd name="connsiteX45" fmla="*/ 0 w 9500970"/>
              <a:gd name="connsiteY45" fmla="*/ 2871286 h 5168314"/>
              <a:gd name="connsiteX46" fmla="*/ 0 w 9500970"/>
              <a:gd name="connsiteY46" fmla="*/ 2348712 h 5168314"/>
              <a:gd name="connsiteX47" fmla="*/ 0 w 9500970"/>
              <a:gd name="connsiteY47" fmla="*/ 1774454 h 5168314"/>
              <a:gd name="connsiteX48" fmla="*/ 0 w 9500970"/>
              <a:gd name="connsiteY48" fmla="*/ 1251881 h 5168314"/>
              <a:gd name="connsiteX49" fmla="*/ 0 w 9500970"/>
              <a:gd name="connsiteY49" fmla="*/ 574257 h 5168314"/>
              <a:gd name="connsiteX50" fmla="*/ 0 w 9500970"/>
              <a:gd name="connsiteY50" fmla="*/ 0 h 516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0970" h="5168314" fill="none" extrusionOk="0">
                <a:moveTo>
                  <a:pt x="0" y="0"/>
                </a:moveTo>
                <a:cubicBezTo>
                  <a:pt x="209847" y="-46945"/>
                  <a:pt x="291401" y="10946"/>
                  <a:pt x="498801" y="0"/>
                </a:cubicBezTo>
                <a:cubicBezTo>
                  <a:pt x="706201" y="-10946"/>
                  <a:pt x="897348" y="51766"/>
                  <a:pt x="997602" y="0"/>
                </a:cubicBezTo>
                <a:cubicBezTo>
                  <a:pt x="1097856" y="-51766"/>
                  <a:pt x="1449251" y="31701"/>
                  <a:pt x="1591412" y="0"/>
                </a:cubicBezTo>
                <a:cubicBezTo>
                  <a:pt x="1733573" y="-31701"/>
                  <a:pt x="1755811" y="13926"/>
                  <a:pt x="1900194" y="0"/>
                </a:cubicBezTo>
                <a:cubicBezTo>
                  <a:pt x="2044577" y="-13926"/>
                  <a:pt x="2084010" y="18808"/>
                  <a:pt x="2208976" y="0"/>
                </a:cubicBezTo>
                <a:cubicBezTo>
                  <a:pt x="2333942" y="-18808"/>
                  <a:pt x="2471089" y="26773"/>
                  <a:pt x="2612767" y="0"/>
                </a:cubicBezTo>
                <a:cubicBezTo>
                  <a:pt x="2754445" y="-26773"/>
                  <a:pt x="3068385" y="76764"/>
                  <a:pt x="3301587" y="0"/>
                </a:cubicBezTo>
                <a:cubicBezTo>
                  <a:pt x="3534789" y="-76764"/>
                  <a:pt x="3576156" y="51661"/>
                  <a:pt x="3800388" y="0"/>
                </a:cubicBezTo>
                <a:cubicBezTo>
                  <a:pt x="4024620" y="-51661"/>
                  <a:pt x="4176640" y="59458"/>
                  <a:pt x="4489208" y="0"/>
                </a:cubicBezTo>
                <a:cubicBezTo>
                  <a:pt x="4801776" y="-59458"/>
                  <a:pt x="4738919" y="39078"/>
                  <a:pt x="4988009" y="0"/>
                </a:cubicBezTo>
                <a:cubicBezTo>
                  <a:pt x="5237099" y="-39078"/>
                  <a:pt x="5608039" y="22494"/>
                  <a:pt x="5771839" y="0"/>
                </a:cubicBezTo>
                <a:cubicBezTo>
                  <a:pt x="5935639" y="-22494"/>
                  <a:pt x="6104419" y="8339"/>
                  <a:pt x="6365650" y="0"/>
                </a:cubicBezTo>
                <a:cubicBezTo>
                  <a:pt x="6626881" y="-8339"/>
                  <a:pt x="6796739" y="59514"/>
                  <a:pt x="6959461" y="0"/>
                </a:cubicBezTo>
                <a:cubicBezTo>
                  <a:pt x="7122183" y="-59514"/>
                  <a:pt x="7317232" y="7762"/>
                  <a:pt x="7458261" y="0"/>
                </a:cubicBezTo>
                <a:cubicBezTo>
                  <a:pt x="7599290" y="-7762"/>
                  <a:pt x="7824646" y="42226"/>
                  <a:pt x="7957062" y="0"/>
                </a:cubicBezTo>
                <a:cubicBezTo>
                  <a:pt x="8089478" y="-42226"/>
                  <a:pt x="8310661" y="53103"/>
                  <a:pt x="8550873" y="0"/>
                </a:cubicBezTo>
                <a:cubicBezTo>
                  <a:pt x="8791085" y="-53103"/>
                  <a:pt x="9248473" y="25707"/>
                  <a:pt x="9500970" y="0"/>
                </a:cubicBezTo>
                <a:cubicBezTo>
                  <a:pt x="9575576" y="137525"/>
                  <a:pt x="9482142" y="408624"/>
                  <a:pt x="9500970" y="625940"/>
                </a:cubicBezTo>
                <a:cubicBezTo>
                  <a:pt x="9519798" y="843256"/>
                  <a:pt x="9476181" y="956119"/>
                  <a:pt x="9500970" y="1045148"/>
                </a:cubicBezTo>
                <a:cubicBezTo>
                  <a:pt x="9525759" y="1134177"/>
                  <a:pt x="9468482" y="1427450"/>
                  <a:pt x="9500970" y="1722771"/>
                </a:cubicBezTo>
                <a:cubicBezTo>
                  <a:pt x="9533458" y="2018092"/>
                  <a:pt x="9455303" y="2112770"/>
                  <a:pt x="9500970" y="2297028"/>
                </a:cubicBezTo>
                <a:cubicBezTo>
                  <a:pt x="9546637" y="2481286"/>
                  <a:pt x="9480966" y="2564739"/>
                  <a:pt x="9500970" y="2716236"/>
                </a:cubicBezTo>
                <a:cubicBezTo>
                  <a:pt x="9520974" y="2867733"/>
                  <a:pt x="9453052" y="3115194"/>
                  <a:pt x="9500970" y="3238810"/>
                </a:cubicBezTo>
                <a:cubicBezTo>
                  <a:pt x="9548888" y="3362426"/>
                  <a:pt x="9496128" y="3477001"/>
                  <a:pt x="9500970" y="3709701"/>
                </a:cubicBezTo>
                <a:cubicBezTo>
                  <a:pt x="9505812" y="3942401"/>
                  <a:pt x="9483747" y="4101176"/>
                  <a:pt x="9500970" y="4283958"/>
                </a:cubicBezTo>
                <a:cubicBezTo>
                  <a:pt x="9518193" y="4466740"/>
                  <a:pt x="9466667" y="4868309"/>
                  <a:pt x="9500970" y="5168314"/>
                </a:cubicBezTo>
                <a:cubicBezTo>
                  <a:pt x="9311217" y="5174491"/>
                  <a:pt x="9266738" y="5152862"/>
                  <a:pt x="9097179" y="5168314"/>
                </a:cubicBezTo>
                <a:cubicBezTo>
                  <a:pt x="8927620" y="5183766"/>
                  <a:pt x="8748333" y="5160759"/>
                  <a:pt x="8598378" y="5168314"/>
                </a:cubicBezTo>
                <a:cubicBezTo>
                  <a:pt x="8448423" y="5175869"/>
                  <a:pt x="8167607" y="5165830"/>
                  <a:pt x="7909558" y="5168314"/>
                </a:cubicBezTo>
                <a:cubicBezTo>
                  <a:pt x="7651509" y="5170798"/>
                  <a:pt x="7714708" y="5141670"/>
                  <a:pt x="7600776" y="5168314"/>
                </a:cubicBezTo>
                <a:cubicBezTo>
                  <a:pt x="7486844" y="5194958"/>
                  <a:pt x="7308843" y="5149737"/>
                  <a:pt x="7196985" y="5168314"/>
                </a:cubicBezTo>
                <a:cubicBezTo>
                  <a:pt x="7085127" y="5186891"/>
                  <a:pt x="6622450" y="5125603"/>
                  <a:pt x="6413155" y="5168314"/>
                </a:cubicBezTo>
                <a:cubicBezTo>
                  <a:pt x="6203860" y="5211025"/>
                  <a:pt x="5787439" y="5109191"/>
                  <a:pt x="5629325" y="5168314"/>
                </a:cubicBezTo>
                <a:cubicBezTo>
                  <a:pt x="5471211" y="5227437"/>
                  <a:pt x="5132153" y="5122992"/>
                  <a:pt x="4940504" y="5168314"/>
                </a:cubicBezTo>
                <a:cubicBezTo>
                  <a:pt x="4748855" y="5213636"/>
                  <a:pt x="4634212" y="5132167"/>
                  <a:pt x="4346694" y="5168314"/>
                </a:cubicBezTo>
                <a:cubicBezTo>
                  <a:pt x="4059176" y="5204461"/>
                  <a:pt x="3890518" y="5136429"/>
                  <a:pt x="3657873" y="5168314"/>
                </a:cubicBezTo>
                <a:cubicBezTo>
                  <a:pt x="3425228" y="5200199"/>
                  <a:pt x="3135494" y="5128921"/>
                  <a:pt x="2874043" y="5168314"/>
                </a:cubicBezTo>
                <a:cubicBezTo>
                  <a:pt x="2612592" y="5207707"/>
                  <a:pt x="2493235" y="5124780"/>
                  <a:pt x="2185223" y="5168314"/>
                </a:cubicBezTo>
                <a:cubicBezTo>
                  <a:pt x="1877211" y="5211848"/>
                  <a:pt x="1871356" y="5159235"/>
                  <a:pt x="1591412" y="5168314"/>
                </a:cubicBezTo>
                <a:cubicBezTo>
                  <a:pt x="1311468" y="5177393"/>
                  <a:pt x="1083332" y="5119712"/>
                  <a:pt x="902592" y="5168314"/>
                </a:cubicBezTo>
                <a:cubicBezTo>
                  <a:pt x="721852" y="5216916"/>
                  <a:pt x="211140" y="5122791"/>
                  <a:pt x="0" y="5168314"/>
                </a:cubicBezTo>
                <a:cubicBezTo>
                  <a:pt x="-53503" y="4925497"/>
                  <a:pt x="62705" y="4864084"/>
                  <a:pt x="0" y="4594057"/>
                </a:cubicBezTo>
                <a:cubicBezTo>
                  <a:pt x="-62705" y="4324030"/>
                  <a:pt x="6060" y="4192159"/>
                  <a:pt x="0" y="4019800"/>
                </a:cubicBezTo>
                <a:cubicBezTo>
                  <a:pt x="-6060" y="3847441"/>
                  <a:pt x="37435" y="3732706"/>
                  <a:pt x="0" y="3548909"/>
                </a:cubicBezTo>
                <a:cubicBezTo>
                  <a:pt x="-37435" y="3365112"/>
                  <a:pt x="35513" y="3021467"/>
                  <a:pt x="0" y="2871286"/>
                </a:cubicBezTo>
                <a:cubicBezTo>
                  <a:pt x="-35513" y="2721105"/>
                  <a:pt x="21897" y="2575217"/>
                  <a:pt x="0" y="2348712"/>
                </a:cubicBezTo>
                <a:cubicBezTo>
                  <a:pt x="-21897" y="2122207"/>
                  <a:pt x="6051" y="2025951"/>
                  <a:pt x="0" y="1774454"/>
                </a:cubicBezTo>
                <a:cubicBezTo>
                  <a:pt x="-6051" y="1522957"/>
                  <a:pt x="55089" y="1431774"/>
                  <a:pt x="0" y="1251881"/>
                </a:cubicBezTo>
                <a:cubicBezTo>
                  <a:pt x="-55089" y="1071988"/>
                  <a:pt x="59727" y="848249"/>
                  <a:pt x="0" y="574257"/>
                </a:cubicBezTo>
                <a:cubicBezTo>
                  <a:pt x="-59727" y="300265"/>
                  <a:pt x="8642" y="254250"/>
                  <a:pt x="0" y="0"/>
                </a:cubicBezTo>
                <a:close/>
              </a:path>
              <a:path w="9500970" h="5168314" stroke="0" extrusionOk="0">
                <a:moveTo>
                  <a:pt x="0" y="0"/>
                </a:moveTo>
                <a:cubicBezTo>
                  <a:pt x="67814" y="-27066"/>
                  <a:pt x="232013" y="28974"/>
                  <a:pt x="308782" y="0"/>
                </a:cubicBezTo>
                <a:cubicBezTo>
                  <a:pt x="385551" y="-28974"/>
                  <a:pt x="649338" y="35189"/>
                  <a:pt x="807582" y="0"/>
                </a:cubicBezTo>
                <a:cubicBezTo>
                  <a:pt x="965826" y="-35189"/>
                  <a:pt x="1164836" y="40681"/>
                  <a:pt x="1401393" y="0"/>
                </a:cubicBezTo>
                <a:cubicBezTo>
                  <a:pt x="1637950" y="-40681"/>
                  <a:pt x="1764311" y="355"/>
                  <a:pt x="1995204" y="0"/>
                </a:cubicBezTo>
                <a:cubicBezTo>
                  <a:pt x="2226097" y="-355"/>
                  <a:pt x="2400737" y="47407"/>
                  <a:pt x="2589014" y="0"/>
                </a:cubicBezTo>
                <a:cubicBezTo>
                  <a:pt x="2777291" y="-47407"/>
                  <a:pt x="2792533" y="30784"/>
                  <a:pt x="2992806" y="0"/>
                </a:cubicBezTo>
                <a:cubicBezTo>
                  <a:pt x="3193079" y="-30784"/>
                  <a:pt x="3302996" y="18086"/>
                  <a:pt x="3586616" y="0"/>
                </a:cubicBezTo>
                <a:cubicBezTo>
                  <a:pt x="3870236" y="-18086"/>
                  <a:pt x="3965335" y="80880"/>
                  <a:pt x="4275437" y="0"/>
                </a:cubicBezTo>
                <a:cubicBezTo>
                  <a:pt x="4585539" y="-80880"/>
                  <a:pt x="4526365" y="48403"/>
                  <a:pt x="4679228" y="0"/>
                </a:cubicBezTo>
                <a:cubicBezTo>
                  <a:pt x="4832091" y="-48403"/>
                  <a:pt x="4981768" y="43298"/>
                  <a:pt x="5178029" y="0"/>
                </a:cubicBezTo>
                <a:cubicBezTo>
                  <a:pt x="5374290" y="-43298"/>
                  <a:pt x="5414693" y="7121"/>
                  <a:pt x="5581820" y="0"/>
                </a:cubicBezTo>
                <a:cubicBezTo>
                  <a:pt x="5748947" y="-7121"/>
                  <a:pt x="6159860" y="37195"/>
                  <a:pt x="6365650" y="0"/>
                </a:cubicBezTo>
                <a:cubicBezTo>
                  <a:pt x="6571440" y="-37195"/>
                  <a:pt x="6615391" y="20867"/>
                  <a:pt x="6864451" y="0"/>
                </a:cubicBezTo>
                <a:cubicBezTo>
                  <a:pt x="7113511" y="-20867"/>
                  <a:pt x="7210462" y="49322"/>
                  <a:pt x="7458261" y="0"/>
                </a:cubicBezTo>
                <a:cubicBezTo>
                  <a:pt x="7706060" y="-49322"/>
                  <a:pt x="7904487" y="38149"/>
                  <a:pt x="8052072" y="0"/>
                </a:cubicBezTo>
                <a:cubicBezTo>
                  <a:pt x="8199657" y="-38149"/>
                  <a:pt x="8557751" y="54090"/>
                  <a:pt x="8740892" y="0"/>
                </a:cubicBezTo>
                <a:cubicBezTo>
                  <a:pt x="8924033" y="-54090"/>
                  <a:pt x="9314606" y="8450"/>
                  <a:pt x="9500970" y="0"/>
                </a:cubicBezTo>
                <a:cubicBezTo>
                  <a:pt x="9513050" y="233559"/>
                  <a:pt x="9492319" y="280198"/>
                  <a:pt x="9500970" y="522574"/>
                </a:cubicBezTo>
                <a:cubicBezTo>
                  <a:pt x="9509621" y="764950"/>
                  <a:pt x="9450652" y="876319"/>
                  <a:pt x="9500970" y="1045148"/>
                </a:cubicBezTo>
                <a:cubicBezTo>
                  <a:pt x="9551288" y="1213977"/>
                  <a:pt x="9477994" y="1421750"/>
                  <a:pt x="9500970" y="1516039"/>
                </a:cubicBezTo>
                <a:cubicBezTo>
                  <a:pt x="9523946" y="1610328"/>
                  <a:pt x="9492758" y="1874341"/>
                  <a:pt x="9500970" y="1986930"/>
                </a:cubicBezTo>
                <a:cubicBezTo>
                  <a:pt x="9509182" y="2099519"/>
                  <a:pt x="9483698" y="2335870"/>
                  <a:pt x="9500970" y="2664553"/>
                </a:cubicBezTo>
                <a:cubicBezTo>
                  <a:pt x="9518242" y="2993236"/>
                  <a:pt x="9458091" y="2960997"/>
                  <a:pt x="9500970" y="3135444"/>
                </a:cubicBezTo>
                <a:cubicBezTo>
                  <a:pt x="9543849" y="3309891"/>
                  <a:pt x="9460009" y="3500482"/>
                  <a:pt x="9500970" y="3709701"/>
                </a:cubicBezTo>
                <a:cubicBezTo>
                  <a:pt x="9541931" y="3918920"/>
                  <a:pt x="9459529" y="4166449"/>
                  <a:pt x="9500970" y="4335641"/>
                </a:cubicBezTo>
                <a:cubicBezTo>
                  <a:pt x="9542411" y="4504833"/>
                  <a:pt x="9406159" y="4830964"/>
                  <a:pt x="9500970" y="5168314"/>
                </a:cubicBezTo>
                <a:cubicBezTo>
                  <a:pt x="9305135" y="5185569"/>
                  <a:pt x="9249613" y="5132034"/>
                  <a:pt x="9002169" y="5168314"/>
                </a:cubicBezTo>
                <a:cubicBezTo>
                  <a:pt x="8754725" y="5204594"/>
                  <a:pt x="8549312" y="5163582"/>
                  <a:pt x="8313349" y="5168314"/>
                </a:cubicBezTo>
                <a:cubicBezTo>
                  <a:pt x="8077386" y="5173046"/>
                  <a:pt x="7828757" y="5085959"/>
                  <a:pt x="7529519" y="5168314"/>
                </a:cubicBezTo>
                <a:cubicBezTo>
                  <a:pt x="7230281" y="5250669"/>
                  <a:pt x="7149039" y="5164190"/>
                  <a:pt x="7030718" y="5168314"/>
                </a:cubicBezTo>
                <a:cubicBezTo>
                  <a:pt x="6912397" y="5172438"/>
                  <a:pt x="6574630" y="5100958"/>
                  <a:pt x="6341897" y="5168314"/>
                </a:cubicBezTo>
                <a:cubicBezTo>
                  <a:pt x="6109164" y="5235670"/>
                  <a:pt x="6039188" y="5163022"/>
                  <a:pt x="5843097" y="5168314"/>
                </a:cubicBezTo>
                <a:cubicBezTo>
                  <a:pt x="5647006" y="5173606"/>
                  <a:pt x="5568021" y="5133105"/>
                  <a:pt x="5344296" y="5168314"/>
                </a:cubicBezTo>
                <a:cubicBezTo>
                  <a:pt x="5120571" y="5203523"/>
                  <a:pt x="5108253" y="5144334"/>
                  <a:pt x="5035514" y="5168314"/>
                </a:cubicBezTo>
                <a:cubicBezTo>
                  <a:pt x="4962775" y="5192294"/>
                  <a:pt x="4503598" y="5128673"/>
                  <a:pt x="4346694" y="5168314"/>
                </a:cubicBezTo>
                <a:cubicBezTo>
                  <a:pt x="4189790" y="5207955"/>
                  <a:pt x="4055071" y="5155622"/>
                  <a:pt x="3942903" y="5168314"/>
                </a:cubicBezTo>
                <a:cubicBezTo>
                  <a:pt x="3830735" y="5181006"/>
                  <a:pt x="3417585" y="5113380"/>
                  <a:pt x="3254082" y="5168314"/>
                </a:cubicBezTo>
                <a:cubicBezTo>
                  <a:pt x="3090579" y="5223248"/>
                  <a:pt x="2917109" y="5125621"/>
                  <a:pt x="2755281" y="5168314"/>
                </a:cubicBezTo>
                <a:cubicBezTo>
                  <a:pt x="2593453" y="5211007"/>
                  <a:pt x="2439068" y="5117312"/>
                  <a:pt x="2161471" y="5168314"/>
                </a:cubicBezTo>
                <a:cubicBezTo>
                  <a:pt x="1883874" y="5219316"/>
                  <a:pt x="1859353" y="5112302"/>
                  <a:pt x="1662670" y="5168314"/>
                </a:cubicBezTo>
                <a:cubicBezTo>
                  <a:pt x="1465987" y="5224326"/>
                  <a:pt x="1075702" y="5135522"/>
                  <a:pt x="878840" y="5168314"/>
                </a:cubicBezTo>
                <a:cubicBezTo>
                  <a:pt x="681978" y="5201106"/>
                  <a:pt x="674829" y="5134453"/>
                  <a:pt x="570058" y="5168314"/>
                </a:cubicBezTo>
                <a:cubicBezTo>
                  <a:pt x="465287" y="5202175"/>
                  <a:pt x="258555" y="5144566"/>
                  <a:pt x="0" y="5168314"/>
                </a:cubicBezTo>
                <a:cubicBezTo>
                  <a:pt x="-60989" y="5005763"/>
                  <a:pt x="25138" y="4829912"/>
                  <a:pt x="0" y="4542374"/>
                </a:cubicBezTo>
                <a:cubicBezTo>
                  <a:pt x="-25138" y="4254836"/>
                  <a:pt x="6567" y="4187514"/>
                  <a:pt x="0" y="3864750"/>
                </a:cubicBezTo>
                <a:cubicBezTo>
                  <a:pt x="-6567" y="3541986"/>
                  <a:pt x="9168" y="3453714"/>
                  <a:pt x="0" y="3238810"/>
                </a:cubicBezTo>
                <a:cubicBezTo>
                  <a:pt x="-9168" y="3023906"/>
                  <a:pt x="9063" y="2944477"/>
                  <a:pt x="0" y="2819602"/>
                </a:cubicBezTo>
                <a:cubicBezTo>
                  <a:pt x="-9063" y="2694727"/>
                  <a:pt x="35746" y="2426405"/>
                  <a:pt x="0" y="2245345"/>
                </a:cubicBezTo>
                <a:cubicBezTo>
                  <a:pt x="-35746" y="2064285"/>
                  <a:pt x="19787" y="1750576"/>
                  <a:pt x="0" y="1619405"/>
                </a:cubicBezTo>
                <a:cubicBezTo>
                  <a:pt x="-19787" y="1488234"/>
                  <a:pt x="12466" y="1083496"/>
                  <a:pt x="0" y="941782"/>
                </a:cubicBezTo>
                <a:cubicBezTo>
                  <a:pt x="-12466" y="800068"/>
                  <a:pt x="22672" y="24585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57930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7678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수동 입력 47">
            <a:extLst>
              <a:ext uri="{FF2B5EF4-FFF2-40B4-BE49-F238E27FC236}">
                <a16:creationId xmlns:a16="http://schemas.microsoft.com/office/drawing/2014/main" id="{56AEA0E6-45AB-4E5E-BA51-97E36B522B99}"/>
              </a:ext>
            </a:extLst>
          </p:cNvPr>
          <p:cNvSpPr/>
          <p:nvPr/>
        </p:nvSpPr>
        <p:spPr>
          <a:xfrm rot="16200000" flipV="1">
            <a:off x="326503" y="1051852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AD366D-8ECC-4482-B3F1-91BB07F43B19}"/>
              </a:ext>
            </a:extLst>
          </p:cNvPr>
          <p:cNvGrpSpPr/>
          <p:nvPr/>
        </p:nvGrpSpPr>
        <p:grpSpPr>
          <a:xfrm>
            <a:off x="412404" y="2337970"/>
            <a:ext cx="4877535" cy="4369180"/>
            <a:chOff x="-103310" y="1478159"/>
            <a:chExt cx="5561911" cy="498222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B1A3ED1-8CC5-4027-9852-3FD9051EC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26"/>
            <a:stretch/>
          </p:blipFill>
          <p:spPr>
            <a:xfrm>
              <a:off x="592028" y="1843633"/>
              <a:ext cx="4026198" cy="4616753"/>
            </a:xfrm>
            <a:prstGeom prst="rect">
              <a:avLst/>
            </a:prstGeom>
          </p:spPr>
        </p:pic>
        <p:pic>
          <p:nvPicPr>
            <p:cNvPr id="32" name="Picture 4" descr="Iphone X Vector - Free image on Pixabay">
              <a:extLst>
                <a:ext uri="{FF2B5EF4-FFF2-40B4-BE49-F238E27FC236}">
                  <a16:creationId xmlns:a16="http://schemas.microsoft.com/office/drawing/2014/main" id="{E0D3E982-4C6D-4623-B944-6B8E5C67D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2" r="25111" b="49791"/>
            <a:stretch/>
          </p:blipFill>
          <p:spPr bwMode="auto">
            <a:xfrm>
              <a:off x="-103310" y="1478159"/>
              <a:ext cx="5337343" cy="4877817"/>
            </a:xfrm>
            <a:prstGeom prst="rect">
              <a:avLst/>
            </a:prstGeom>
            <a:noFill/>
            <a:scene3d>
              <a:camera prst="isometricOffAxis1Right">
                <a:rot lat="0" lon="20039998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실내이(가) 표시된 사진&#10;&#10;자동 생성된 설명">
              <a:extLst>
                <a:ext uri="{FF2B5EF4-FFF2-40B4-BE49-F238E27FC236}">
                  <a16:creationId xmlns:a16="http://schemas.microsoft.com/office/drawing/2014/main" id="{7D68A33F-03E6-48A2-AB8E-F48CD0BA7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3597417" y="306871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E93254-F4D2-4F68-9982-AFE2227BD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56" b="62984"/>
            <a:stretch/>
          </p:blipFill>
          <p:spPr>
            <a:xfrm>
              <a:off x="2898341" y="2700158"/>
              <a:ext cx="365651" cy="6388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E48DE00-2159-482D-B84A-DA4EEB4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8" r="50385" b="83966"/>
            <a:stretch/>
          </p:blipFill>
          <p:spPr>
            <a:xfrm>
              <a:off x="3290886" y="2700158"/>
              <a:ext cx="179665" cy="27672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60880F-17CB-4588-BACE-B1BA2CFBCA82}"/>
              </a:ext>
            </a:extLst>
          </p:cNvPr>
          <p:cNvSpPr txBox="1"/>
          <p:nvPr/>
        </p:nvSpPr>
        <p:spPr>
          <a:xfrm>
            <a:off x="849264" y="1802205"/>
            <a:ext cx="423818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 많은 순으로 볼까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7" name="순서도: 수동 입력 46">
            <a:extLst>
              <a:ext uri="{FF2B5EF4-FFF2-40B4-BE49-F238E27FC236}">
                <a16:creationId xmlns:a16="http://schemas.microsoft.com/office/drawing/2014/main" id="{4F2A3FDE-BF6F-45ED-B481-75921272CD8F}"/>
              </a:ext>
            </a:extLst>
          </p:cNvPr>
          <p:cNvSpPr/>
          <p:nvPr/>
        </p:nvSpPr>
        <p:spPr>
          <a:xfrm rot="5400000" flipV="1">
            <a:off x="4933378" y="1095918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3D62D9A-F31E-4344-91B2-89D057C023A9}"/>
              </a:ext>
            </a:extLst>
          </p:cNvPr>
          <p:cNvGrpSpPr/>
          <p:nvPr/>
        </p:nvGrpSpPr>
        <p:grpSpPr>
          <a:xfrm>
            <a:off x="5504728" y="4324235"/>
            <a:ext cx="2362157" cy="2000269"/>
            <a:chOff x="5037885" y="3144207"/>
            <a:chExt cx="3566816" cy="302037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A3D497E-D8B5-4C79-A510-80FBEF273403}"/>
                </a:ext>
              </a:extLst>
            </p:cNvPr>
            <p:cNvGrpSpPr/>
            <p:nvPr/>
          </p:nvGrpSpPr>
          <p:grpSpPr>
            <a:xfrm>
              <a:off x="5037885" y="3144207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E5D043A-8848-46D8-A715-E672262AB82D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" name="사각형: 둥근 위쪽 모서리 64">
                  <a:extLst>
                    <a:ext uri="{FF2B5EF4-FFF2-40B4-BE49-F238E27FC236}">
                      <a16:creationId xmlns:a16="http://schemas.microsoft.com/office/drawing/2014/main" id="{0FB9367B-25EF-4441-ABAB-334561238DF0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68" name="Picture 4" descr="Iphone X Vector - Free image on Pixabay">
                  <a:extLst>
                    <a:ext uri="{FF2B5EF4-FFF2-40B4-BE49-F238E27FC236}">
                      <a16:creationId xmlns:a16="http://schemas.microsoft.com/office/drawing/2014/main" id="{87580D6C-229A-4B98-9C78-425FB9B4DF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989D412-AFE4-4FC2-8BDE-17F13FA070AC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59" name="순서도: 수행의 시작/종료 58">
                  <a:extLst>
                    <a:ext uri="{FF2B5EF4-FFF2-40B4-BE49-F238E27FC236}">
                      <a16:creationId xmlns:a16="http://schemas.microsoft.com/office/drawing/2014/main" id="{E031DE51-7F9C-410E-B2D1-8298F3A5A8F8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9DDDB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DB8E9CC-2380-4E55-B77E-FC906A66A235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9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찜</a:t>
                  </a:r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많은 순</a:t>
                  </a:r>
                </a:p>
              </p:txBody>
            </p:sp>
          </p:grpSp>
        </p:grpSp>
        <p:pic>
          <p:nvPicPr>
            <p:cNvPr id="56" name="그림 55" descr="인형이(가) 표시된 사진&#10;&#10;자동 생성된 설명">
              <a:extLst>
                <a:ext uri="{FF2B5EF4-FFF2-40B4-BE49-F238E27FC236}">
                  <a16:creationId xmlns:a16="http://schemas.microsoft.com/office/drawing/2014/main" id="{AC59F784-FD00-4C11-83F8-621139D8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0026" y="3817031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AC95B7-E3EB-4F4E-9B76-12E14114377D}"/>
              </a:ext>
            </a:extLst>
          </p:cNvPr>
          <p:cNvGrpSpPr/>
          <p:nvPr/>
        </p:nvGrpSpPr>
        <p:grpSpPr>
          <a:xfrm>
            <a:off x="0" y="772765"/>
            <a:ext cx="10696807" cy="6053986"/>
            <a:chOff x="75585" y="-45432"/>
            <a:chExt cx="12197695" cy="690343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0D930F-538F-402C-A663-F869193E53D9}"/>
                </a:ext>
              </a:extLst>
            </p:cNvPr>
            <p:cNvSpPr/>
            <p:nvPr/>
          </p:nvSpPr>
          <p:spPr>
            <a:xfrm>
              <a:off x="81280" y="6281988"/>
              <a:ext cx="12180610" cy="576012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93BA81-3708-44D5-BB05-DD4F244C9A29}"/>
                </a:ext>
              </a:extLst>
            </p:cNvPr>
            <p:cNvSpPr/>
            <p:nvPr/>
          </p:nvSpPr>
          <p:spPr>
            <a:xfrm>
              <a:off x="81280" y="-22716"/>
              <a:ext cx="12192000" cy="598728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2C5516-5CDA-4DE1-8797-DF1BDD1E5C23}"/>
                </a:ext>
              </a:extLst>
            </p:cNvPr>
            <p:cNvSpPr/>
            <p:nvPr/>
          </p:nvSpPr>
          <p:spPr>
            <a:xfrm rot="5400000">
              <a:off x="-2980348" y="3010501"/>
              <a:ext cx="6880716" cy="768849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B253F1-C4E4-4B5A-B11E-D0239703A0D4}"/>
                </a:ext>
              </a:extLst>
            </p:cNvPr>
            <p:cNvSpPr/>
            <p:nvPr/>
          </p:nvSpPr>
          <p:spPr>
            <a:xfrm rot="5400000">
              <a:off x="8534225" y="3084903"/>
              <a:ext cx="6835284" cy="620046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0B39B89-95CA-4EC5-9228-67F47868FF5F}"/>
                </a:ext>
              </a:extLst>
            </p:cNvPr>
            <p:cNvSpPr/>
            <p:nvPr/>
          </p:nvSpPr>
          <p:spPr>
            <a:xfrm>
              <a:off x="5257019" y="562322"/>
              <a:ext cx="1657065" cy="5742382"/>
            </a:xfrm>
            <a:prstGeom prst="parallelogram">
              <a:avLst>
                <a:gd name="adj" fmla="val 67650"/>
              </a:avLst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5" name="순서도: 수동 입력 44">
              <a:extLst>
                <a:ext uri="{FF2B5EF4-FFF2-40B4-BE49-F238E27FC236}">
                  <a16:creationId xmlns:a16="http://schemas.microsoft.com/office/drawing/2014/main" id="{028F315F-179A-438B-8523-D654D3D3D79F}"/>
                </a:ext>
              </a:extLst>
            </p:cNvPr>
            <p:cNvSpPr/>
            <p:nvPr/>
          </p:nvSpPr>
          <p:spPr>
            <a:xfrm rot="5400000" flipH="1">
              <a:off x="759469" y="660977"/>
              <a:ext cx="5705976" cy="5536046"/>
            </a:xfrm>
            <a:custGeom>
              <a:avLst/>
              <a:gdLst>
                <a:gd name="connsiteX0" fmla="*/ 0 w 5705976"/>
                <a:gd name="connsiteY0" fmla="*/ 1107209 h 5536046"/>
                <a:gd name="connsiteX1" fmla="*/ 399418 w 5705976"/>
                <a:gd name="connsiteY1" fmla="*/ 1029704 h 5536046"/>
                <a:gd name="connsiteX2" fmla="*/ 855896 w 5705976"/>
                <a:gd name="connsiteY2" fmla="*/ 941128 h 5536046"/>
                <a:gd name="connsiteX3" fmla="*/ 1312374 w 5705976"/>
                <a:gd name="connsiteY3" fmla="*/ 852551 h 5536046"/>
                <a:gd name="connsiteX4" fmla="*/ 1882972 w 5705976"/>
                <a:gd name="connsiteY4" fmla="*/ 741830 h 5536046"/>
                <a:gd name="connsiteX5" fmla="*/ 2282390 w 5705976"/>
                <a:gd name="connsiteY5" fmla="*/ 664325 h 5536046"/>
                <a:gd name="connsiteX6" fmla="*/ 2967108 w 5705976"/>
                <a:gd name="connsiteY6" fmla="*/ 531460 h 5536046"/>
                <a:gd name="connsiteX7" fmla="*/ 3366526 w 5705976"/>
                <a:gd name="connsiteY7" fmla="*/ 453956 h 5536046"/>
                <a:gd name="connsiteX8" fmla="*/ 4051243 w 5705976"/>
                <a:gd name="connsiteY8" fmla="*/ 321091 h 5536046"/>
                <a:gd name="connsiteX9" fmla="*/ 4507721 w 5705976"/>
                <a:gd name="connsiteY9" fmla="*/ 232514 h 5536046"/>
                <a:gd name="connsiteX10" fmla="*/ 5078319 w 5705976"/>
                <a:gd name="connsiteY10" fmla="*/ 121793 h 5536046"/>
                <a:gd name="connsiteX11" fmla="*/ 5705976 w 5705976"/>
                <a:gd name="connsiteY11" fmla="*/ 0 h 5536046"/>
                <a:gd name="connsiteX12" fmla="*/ 5705976 w 5705976"/>
                <a:gd name="connsiteY12" fmla="*/ 608965 h 5536046"/>
                <a:gd name="connsiteX13" fmla="*/ 5705976 w 5705976"/>
                <a:gd name="connsiteY13" fmla="*/ 1107209 h 5536046"/>
                <a:gd name="connsiteX14" fmla="*/ 5705976 w 5705976"/>
                <a:gd name="connsiteY14" fmla="*/ 1494732 h 5536046"/>
                <a:gd name="connsiteX15" fmla="*/ 5705976 w 5705976"/>
                <a:gd name="connsiteY15" fmla="*/ 1992977 h 5536046"/>
                <a:gd name="connsiteX16" fmla="*/ 5705976 w 5705976"/>
                <a:gd name="connsiteY16" fmla="*/ 2380500 h 5536046"/>
                <a:gd name="connsiteX17" fmla="*/ 5705976 w 5705976"/>
                <a:gd name="connsiteY17" fmla="*/ 2823383 h 5536046"/>
                <a:gd name="connsiteX18" fmla="*/ 5705976 w 5705976"/>
                <a:gd name="connsiteY18" fmla="*/ 3432349 h 5536046"/>
                <a:gd name="connsiteX19" fmla="*/ 5705976 w 5705976"/>
                <a:gd name="connsiteY19" fmla="*/ 3985953 h 5536046"/>
                <a:gd name="connsiteX20" fmla="*/ 5705976 w 5705976"/>
                <a:gd name="connsiteY20" fmla="*/ 4539558 h 5536046"/>
                <a:gd name="connsiteX21" fmla="*/ 5705976 w 5705976"/>
                <a:gd name="connsiteY21" fmla="*/ 5536046 h 5536046"/>
                <a:gd name="connsiteX22" fmla="*/ 5306558 w 5705976"/>
                <a:gd name="connsiteY22" fmla="*/ 5536046 h 5536046"/>
                <a:gd name="connsiteX23" fmla="*/ 4621841 w 5705976"/>
                <a:gd name="connsiteY23" fmla="*/ 5536046 h 5536046"/>
                <a:gd name="connsiteX24" fmla="*/ 3994183 w 5705976"/>
                <a:gd name="connsiteY24" fmla="*/ 5536046 h 5536046"/>
                <a:gd name="connsiteX25" fmla="*/ 3309466 w 5705976"/>
                <a:gd name="connsiteY25" fmla="*/ 5536046 h 5536046"/>
                <a:gd name="connsiteX26" fmla="*/ 2910048 w 5705976"/>
                <a:gd name="connsiteY26" fmla="*/ 5536046 h 5536046"/>
                <a:gd name="connsiteX27" fmla="*/ 2339450 w 5705976"/>
                <a:gd name="connsiteY27" fmla="*/ 5536046 h 5536046"/>
                <a:gd name="connsiteX28" fmla="*/ 1940032 w 5705976"/>
                <a:gd name="connsiteY28" fmla="*/ 5536046 h 5536046"/>
                <a:gd name="connsiteX29" fmla="*/ 1540614 w 5705976"/>
                <a:gd name="connsiteY29" fmla="*/ 5536046 h 5536046"/>
                <a:gd name="connsiteX30" fmla="*/ 855896 w 5705976"/>
                <a:gd name="connsiteY30" fmla="*/ 5536046 h 5536046"/>
                <a:gd name="connsiteX31" fmla="*/ 0 w 5705976"/>
                <a:gd name="connsiteY31" fmla="*/ 5536046 h 5536046"/>
                <a:gd name="connsiteX32" fmla="*/ 0 w 5705976"/>
                <a:gd name="connsiteY32" fmla="*/ 4982441 h 5536046"/>
                <a:gd name="connsiteX33" fmla="*/ 0 w 5705976"/>
                <a:gd name="connsiteY33" fmla="*/ 4561702 h 5536046"/>
                <a:gd name="connsiteX34" fmla="*/ 0 w 5705976"/>
                <a:gd name="connsiteY34" fmla="*/ 4008097 h 5536046"/>
                <a:gd name="connsiteX35" fmla="*/ 0 w 5705976"/>
                <a:gd name="connsiteY35" fmla="*/ 3543069 h 5536046"/>
                <a:gd name="connsiteX36" fmla="*/ 0 w 5705976"/>
                <a:gd name="connsiteY36" fmla="*/ 3033753 h 5536046"/>
                <a:gd name="connsiteX37" fmla="*/ 0 w 5705976"/>
                <a:gd name="connsiteY37" fmla="*/ 2480148 h 5536046"/>
                <a:gd name="connsiteX38" fmla="*/ 0 w 5705976"/>
                <a:gd name="connsiteY38" fmla="*/ 1926544 h 5536046"/>
                <a:gd name="connsiteX39" fmla="*/ 0 w 5705976"/>
                <a:gd name="connsiteY39" fmla="*/ 1107209 h 553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705976" h="5536046" extrusionOk="0">
                  <a:moveTo>
                    <a:pt x="0" y="1107209"/>
                  </a:moveTo>
                  <a:cubicBezTo>
                    <a:pt x="166078" y="1049673"/>
                    <a:pt x="207218" y="1074797"/>
                    <a:pt x="399418" y="1029704"/>
                  </a:cubicBezTo>
                  <a:cubicBezTo>
                    <a:pt x="591618" y="984611"/>
                    <a:pt x="731358" y="1021315"/>
                    <a:pt x="855896" y="941128"/>
                  </a:cubicBezTo>
                  <a:cubicBezTo>
                    <a:pt x="980434" y="860941"/>
                    <a:pt x="1161470" y="882837"/>
                    <a:pt x="1312374" y="852551"/>
                  </a:cubicBezTo>
                  <a:cubicBezTo>
                    <a:pt x="1463278" y="822265"/>
                    <a:pt x="1628435" y="853957"/>
                    <a:pt x="1882972" y="741830"/>
                  </a:cubicBezTo>
                  <a:cubicBezTo>
                    <a:pt x="2137509" y="629703"/>
                    <a:pt x="2206197" y="705978"/>
                    <a:pt x="2282390" y="664325"/>
                  </a:cubicBezTo>
                  <a:cubicBezTo>
                    <a:pt x="2358583" y="622673"/>
                    <a:pt x="2685194" y="659403"/>
                    <a:pt x="2967108" y="531460"/>
                  </a:cubicBezTo>
                  <a:cubicBezTo>
                    <a:pt x="3249022" y="403517"/>
                    <a:pt x="3284757" y="511940"/>
                    <a:pt x="3366526" y="453956"/>
                  </a:cubicBezTo>
                  <a:cubicBezTo>
                    <a:pt x="3448295" y="395972"/>
                    <a:pt x="3813146" y="391101"/>
                    <a:pt x="4051243" y="321091"/>
                  </a:cubicBezTo>
                  <a:cubicBezTo>
                    <a:pt x="4289340" y="251080"/>
                    <a:pt x="4374473" y="282387"/>
                    <a:pt x="4507721" y="232514"/>
                  </a:cubicBezTo>
                  <a:cubicBezTo>
                    <a:pt x="4640969" y="182641"/>
                    <a:pt x="4907912" y="199392"/>
                    <a:pt x="5078319" y="121793"/>
                  </a:cubicBezTo>
                  <a:cubicBezTo>
                    <a:pt x="5248726" y="44194"/>
                    <a:pt x="5582258" y="97103"/>
                    <a:pt x="5705976" y="0"/>
                  </a:cubicBezTo>
                  <a:cubicBezTo>
                    <a:pt x="5734700" y="238022"/>
                    <a:pt x="5699794" y="343272"/>
                    <a:pt x="5705976" y="608965"/>
                  </a:cubicBezTo>
                  <a:cubicBezTo>
                    <a:pt x="5712158" y="874658"/>
                    <a:pt x="5662628" y="935171"/>
                    <a:pt x="5705976" y="1107209"/>
                  </a:cubicBezTo>
                  <a:cubicBezTo>
                    <a:pt x="5749324" y="1279247"/>
                    <a:pt x="5676802" y="1331114"/>
                    <a:pt x="5705976" y="1494732"/>
                  </a:cubicBezTo>
                  <a:cubicBezTo>
                    <a:pt x="5735150" y="1658350"/>
                    <a:pt x="5668534" y="1761409"/>
                    <a:pt x="5705976" y="1992977"/>
                  </a:cubicBezTo>
                  <a:cubicBezTo>
                    <a:pt x="5743418" y="2224545"/>
                    <a:pt x="5664151" y="2261478"/>
                    <a:pt x="5705976" y="2380500"/>
                  </a:cubicBezTo>
                  <a:cubicBezTo>
                    <a:pt x="5747801" y="2499522"/>
                    <a:pt x="5696591" y="2708292"/>
                    <a:pt x="5705976" y="2823383"/>
                  </a:cubicBezTo>
                  <a:cubicBezTo>
                    <a:pt x="5715361" y="2938474"/>
                    <a:pt x="5696395" y="3150471"/>
                    <a:pt x="5705976" y="3432349"/>
                  </a:cubicBezTo>
                  <a:cubicBezTo>
                    <a:pt x="5715557" y="3714227"/>
                    <a:pt x="5641060" y="3728841"/>
                    <a:pt x="5705976" y="3985953"/>
                  </a:cubicBezTo>
                  <a:cubicBezTo>
                    <a:pt x="5770892" y="4243065"/>
                    <a:pt x="5664464" y="4394555"/>
                    <a:pt x="5705976" y="4539558"/>
                  </a:cubicBezTo>
                  <a:cubicBezTo>
                    <a:pt x="5747488" y="4684562"/>
                    <a:pt x="5625812" y="5132262"/>
                    <a:pt x="5705976" y="5536046"/>
                  </a:cubicBezTo>
                  <a:cubicBezTo>
                    <a:pt x="5518967" y="5575018"/>
                    <a:pt x="5462712" y="5516855"/>
                    <a:pt x="5306558" y="5536046"/>
                  </a:cubicBezTo>
                  <a:cubicBezTo>
                    <a:pt x="5150404" y="5555237"/>
                    <a:pt x="4963574" y="5474190"/>
                    <a:pt x="4621841" y="5536046"/>
                  </a:cubicBezTo>
                  <a:cubicBezTo>
                    <a:pt x="4280108" y="5597902"/>
                    <a:pt x="4120120" y="5486667"/>
                    <a:pt x="3994183" y="5536046"/>
                  </a:cubicBezTo>
                  <a:cubicBezTo>
                    <a:pt x="3868246" y="5585425"/>
                    <a:pt x="3555874" y="5512484"/>
                    <a:pt x="3309466" y="5536046"/>
                  </a:cubicBezTo>
                  <a:cubicBezTo>
                    <a:pt x="3063058" y="5559608"/>
                    <a:pt x="3098570" y="5509224"/>
                    <a:pt x="2910048" y="5536046"/>
                  </a:cubicBezTo>
                  <a:cubicBezTo>
                    <a:pt x="2721526" y="5562868"/>
                    <a:pt x="2489173" y="5476924"/>
                    <a:pt x="2339450" y="5536046"/>
                  </a:cubicBezTo>
                  <a:cubicBezTo>
                    <a:pt x="2189727" y="5595168"/>
                    <a:pt x="2115615" y="5515850"/>
                    <a:pt x="1940032" y="5536046"/>
                  </a:cubicBezTo>
                  <a:cubicBezTo>
                    <a:pt x="1764449" y="5556242"/>
                    <a:pt x="1689991" y="5515133"/>
                    <a:pt x="1540614" y="5536046"/>
                  </a:cubicBezTo>
                  <a:cubicBezTo>
                    <a:pt x="1391237" y="5556959"/>
                    <a:pt x="1033438" y="5467360"/>
                    <a:pt x="855896" y="5536046"/>
                  </a:cubicBezTo>
                  <a:cubicBezTo>
                    <a:pt x="678354" y="5604732"/>
                    <a:pt x="416259" y="5524518"/>
                    <a:pt x="0" y="5536046"/>
                  </a:cubicBezTo>
                  <a:cubicBezTo>
                    <a:pt x="-40907" y="5420041"/>
                    <a:pt x="30226" y="5111025"/>
                    <a:pt x="0" y="4982441"/>
                  </a:cubicBezTo>
                  <a:cubicBezTo>
                    <a:pt x="-30226" y="4853857"/>
                    <a:pt x="11735" y="4711909"/>
                    <a:pt x="0" y="4561702"/>
                  </a:cubicBezTo>
                  <a:cubicBezTo>
                    <a:pt x="-11735" y="4411495"/>
                    <a:pt x="49260" y="4262417"/>
                    <a:pt x="0" y="4008097"/>
                  </a:cubicBezTo>
                  <a:cubicBezTo>
                    <a:pt x="-49260" y="3753778"/>
                    <a:pt x="18431" y="3744567"/>
                    <a:pt x="0" y="3543069"/>
                  </a:cubicBezTo>
                  <a:cubicBezTo>
                    <a:pt x="-18431" y="3341571"/>
                    <a:pt x="4377" y="3283097"/>
                    <a:pt x="0" y="3033753"/>
                  </a:cubicBezTo>
                  <a:cubicBezTo>
                    <a:pt x="-4377" y="2784409"/>
                    <a:pt x="49548" y="2734700"/>
                    <a:pt x="0" y="2480148"/>
                  </a:cubicBezTo>
                  <a:cubicBezTo>
                    <a:pt x="-49548" y="2225596"/>
                    <a:pt x="65312" y="2153141"/>
                    <a:pt x="0" y="1926544"/>
                  </a:cubicBezTo>
                  <a:cubicBezTo>
                    <a:pt x="-65312" y="1699947"/>
                    <a:pt x="30008" y="1458016"/>
                    <a:pt x="0" y="1107209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1281475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순서도: 수동 입력 45">
              <a:extLst>
                <a:ext uri="{FF2B5EF4-FFF2-40B4-BE49-F238E27FC236}">
                  <a16:creationId xmlns:a16="http://schemas.microsoft.com/office/drawing/2014/main" id="{68860766-5DFE-4A68-B643-7DACCB94B71E}"/>
                </a:ext>
              </a:extLst>
            </p:cNvPr>
            <p:cNvSpPr/>
            <p:nvPr/>
          </p:nvSpPr>
          <p:spPr>
            <a:xfrm rot="5400000" flipV="1">
              <a:off x="5817888" y="503464"/>
              <a:ext cx="5742381" cy="5905530"/>
            </a:xfrm>
            <a:custGeom>
              <a:avLst/>
              <a:gdLst>
                <a:gd name="connsiteX0" fmla="*/ 0 w 5742381"/>
                <a:gd name="connsiteY0" fmla="*/ 1181106 h 5905530"/>
                <a:gd name="connsiteX1" fmla="*/ 689086 w 5742381"/>
                <a:gd name="connsiteY1" fmla="*/ 1039373 h 5905530"/>
                <a:gd name="connsiteX2" fmla="*/ 1091052 w 5742381"/>
                <a:gd name="connsiteY2" fmla="*/ 956696 h 5905530"/>
                <a:gd name="connsiteX3" fmla="*/ 1665290 w 5742381"/>
                <a:gd name="connsiteY3" fmla="*/ 838585 h 5905530"/>
                <a:gd name="connsiteX4" fmla="*/ 2354376 w 5742381"/>
                <a:gd name="connsiteY4" fmla="*/ 696853 h 5905530"/>
                <a:gd name="connsiteX5" fmla="*/ 2928614 w 5742381"/>
                <a:gd name="connsiteY5" fmla="*/ 578742 h 5905530"/>
                <a:gd name="connsiteX6" fmla="*/ 3502852 w 5742381"/>
                <a:gd name="connsiteY6" fmla="*/ 460631 h 5905530"/>
                <a:gd name="connsiteX7" fmla="*/ 4019667 w 5742381"/>
                <a:gd name="connsiteY7" fmla="*/ 354332 h 5905530"/>
                <a:gd name="connsiteX8" fmla="*/ 4536481 w 5742381"/>
                <a:gd name="connsiteY8" fmla="*/ 248032 h 5905530"/>
                <a:gd name="connsiteX9" fmla="*/ 5110719 w 5742381"/>
                <a:gd name="connsiteY9" fmla="*/ 129922 h 5905530"/>
                <a:gd name="connsiteX10" fmla="*/ 5742381 w 5742381"/>
                <a:gd name="connsiteY10" fmla="*/ 0 h 5905530"/>
                <a:gd name="connsiteX11" fmla="*/ 5742381 w 5742381"/>
                <a:gd name="connsiteY11" fmla="*/ 590553 h 5905530"/>
                <a:gd name="connsiteX12" fmla="*/ 5742381 w 5742381"/>
                <a:gd name="connsiteY12" fmla="*/ 1299217 h 5905530"/>
                <a:gd name="connsiteX13" fmla="*/ 5742381 w 5742381"/>
                <a:gd name="connsiteY13" fmla="*/ 2007880 h 5905530"/>
                <a:gd name="connsiteX14" fmla="*/ 5742381 w 5742381"/>
                <a:gd name="connsiteY14" fmla="*/ 2657489 h 5905530"/>
                <a:gd name="connsiteX15" fmla="*/ 5742381 w 5742381"/>
                <a:gd name="connsiteY15" fmla="*/ 3248042 h 5905530"/>
                <a:gd name="connsiteX16" fmla="*/ 5742381 w 5742381"/>
                <a:gd name="connsiteY16" fmla="*/ 3779539 h 5905530"/>
                <a:gd name="connsiteX17" fmla="*/ 5742381 w 5742381"/>
                <a:gd name="connsiteY17" fmla="*/ 4192926 h 5905530"/>
                <a:gd name="connsiteX18" fmla="*/ 5742381 w 5742381"/>
                <a:gd name="connsiteY18" fmla="*/ 4842535 h 5905530"/>
                <a:gd name="connsiteX19" fmla="*/ 5742381 w 5742381"/>
                <a:gd name="connsiteY19" fmla="*/ 5905530 h 5905530"/>
                <a:gd name="connsiteX20" fmla="*/ 5053295 w 5742381"/>
                <a:gd name="connsiteY20" fmla="*/ 5905530 h 5905530"/>
                <a:gd name="connsiteX21" fmla="*/ 4364210 w 5742381"/>
                <a:gd name="connsiteY21" fmla="*/ 5905530 h 5905530"/>
                <a:gd name="connsiteX22" fmla="*/ 3904819 w 5742381"/>
                <a:gd name="connsiteY22" fmla="*/ 5905530 h 5905530"/>
                <a:gd name="connsiteX23" fmla="*/ 3502852 w 5742381"/>
                <a:gd name="connsiteY23" fmla="*/ 5905530 h 5905530"/>
                <a:gd name="connsiteX24" fmla="*/ 2813767 w 5742381"/>
                <a:gd name="connsiteY24" fmla="*/ 5905530 h 5905530"/>
                <a:gd name="connsiteX25" fmla="*/ 2124681 w 5742381"/>
                <a:gd name="connsiteY25" fmla="*/ 5905530 h 5905530"/>
                <a:gd name="connsiteX26" fmla="*/ 1435595 w 5742381"/>
                <a:gd name="connsiteY26" fmla="*/ 5905530 h 5905530"/>
                <a:gd name="connsiteX27" fmla="*/ 1033629 w 5742381"/>
                <a:gd name="connsiteY27" fmla="*/ 5905530 h 5905530"/>
                <a:gd name="connsiteX28" fmla="*/ 631662 w 5742381"/>
                <a:gd name="connsiteY28" fmla="*/ 5905530 h 5905530"/>
                <a:gd name="connsiteX29" fmla="*/ 0 w 5742381"/>
                <a:gd name="connsiteY29" fmla="*/ 5905530 h 5905530"/>
                <a:gd name="connsiteX30" fmla="*/ 0 w 5742381"/>
                <a:gd name="connsiteY30" fmla="*/ 5409465 h 5905530"/>
                <a:gd name="connsiteX31" fmla="*/ 0 w 5742381"/>
                <a:gd name="connsiteY31" fmla="*/ 4960645 h 5905530"/>
                <a:gd name="connsiteX32" fmla="*/ 0 w 5742381"/>
                <a:gd name="connsiteY32" fmla="*/ 4417336 h 5905530"/>
                <a:gd name="connsiteX33" fmla="*/ 0 w 5742381"/>
                <a:gd name="connsiteY33" fmla="*/ 3779539 h 5905530"/>
                <a:gd name="connsiteX34" fmla="*/ 0 w 5742381"/>
                <a:gd name="connsiteY34" fmla="*/ 3330719 h 5905530"/>
                <a:gd name="connsiteX35" fmla="*/ 0 w 5742381"/>
                <a:gd name="connsiteY35" fmla="*/ 2692922 h 5905530"/>
                <a:gd name="connsiteX36" fmla="*/ 0 w 5742381"/>
                <a:gd name="connsiteY36" fmla="*/ 2196857 h 5905530"/>
                <a:gd name="connsiteX37" fmla="*/ 0 w 5742381"/>
                <a:gd name="connsiteY37" fmla="*/ 1700793 h 5905530"/>
                <a:gd name="connsiteX38" fmla="*/ 0 w 5742381"/>
                <a:gd name="connsiteY38" fmla="*/ 1181106 h 59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42381" h="5905530" extrusionOk="0">
                  <a:moveTo>
                    <a:pt x="0" y="1181106"/>
                  </a:moveTo>
                  <a:cubicBezTo>
                    <a:pt x="207726" y="1121865"/>
                    <a:pt x="428475" y="1107859"/>
                    <a:pt x="689086" y="1039373"/>
                  </a:cubicBezTo>
                  <a:cubicBezTo>
                    <a:pt x="949697" y="970888"/>
                    <a:pt x="1006912" y="1015340"/>
                    <a:pt x="1091052" y="956696"/>
                  </a:cubicBezTo>
                  <a:cubicBezTo>
                    <a:pt x="1175192" y="898052"/>
                    <a:pt x="1456576" y="923188"/>
                    <a:pt x="1665290" y="838585"/>
                  </a:cubicBezTo>
                  <a:cubicBezTo>
                    <a:pt x="1874004" y="753982"/>
                    <a:pt x="2103660" y="827062"/>
                    <a:pt x="2354376" y="696853"/>
                  </a:cubicBezTo>
                  <a:cubicBezTo>
                    <a:pt x="2605092" y="566643"/>
                    <a:pt x="2656471" y="650518"/>
                    <a:pt x="2928614" y="578742"/>
                  </a:cubicBezTo>
                  <a:cubicBezTo>
                    <a:pt x="3200757" y="506966"/>
                    <a:pt x="3397697" y="550731"/>
                    <a:pt x="3502852" y="460631"/>
                  </a:cubicBezTo>
                  <a:cubicBezTo>
                    <a:pt x="3608008" y="370531"/>
                    <a:pt x="3891601" y="440060"/>
                    <a:pt x="4019667" y="354332"/>
                  </a:cubicBezTo>
                  <a:cubicBezTo>
                    <a:pt x="4147733" y="268604"/>
                    <a:pt x="4301186" y="345424"/>
                    <a:pt x="4536481" y="248032"/>
                  </a:cubicBezTo>
                  <a:cubicBezTo>
                    <a:pt x="4771776" y="150640"/>
                    <a:pt x="4974317" y="211646"/>
                    <a:pt x="5110719" y="129922"/>
                  </a:cubicBezTo>
                  <a:cubicBezTo>
                    <a:pt x="5247121" y="48197"/>
                    <a:pt x="5485972" y="75267"/>
                    <a:pt x="5742381" y="0"/>
                  </a:cubicBezTo>
                  <a:cubicBezTo>
                    <a:pt x="5771011" y="262549"/>
                    <a:pt x="5722520" y="413757"/>
                    <a:pt x="5742381" y="590553"/>
                  </a:cubicBezTo>
                  <a:cubicBezTo>
                    <a:pt x="5762242" y="767349"/>
                    <a:pt x="5724896" y="1102937"/>
                    <a:pt x="5742381" y="1299217"/>
                  </a:cubicBezTo>
                  <a:cubicBezTo>
                    <a:pt x="5759866" y="1495497"/>
                    <a:pt x="5667368" y="1797904"/>
                    <a:pt x="5742381" y="2007880"/>
                  </a:cubicBezTo>
                  <a:cubicBezTo>
                    <a:pt x="5817394" y="2217856"/>
                    <a:pt x="5678604" y="2364457"/>
                    <a:pt x="5742381" y="2657489"/>
                  </a:cubicBezTo>
                  <a:cubicBezTo>
                    <a:pt x="5806158" y="2950521"/>
                    <a:pt x="5710450" y="2958301"/>
                    <a:pt x="5742381" y="3248042"/>
                  </a:cubicBezTo>
                  <a:cubicBezTo>
                    <a:pt x="5774312" y="3537783"/>
                    <a:pt x="5705382" y="3605807"/>
                    <a:pt x="5742381" y="3779539"/>
                  </a:cubicBezTo>
                  <a:cubicBezTo>
                    <a:pt x="5779380" y="3953271"/>
                    <a:pt x="5705130" y="4005067"/>
                    <a:pt x="5742381" y="4192926"/>
                  </a:cubicBezTo>
                  <a:cubicBezTo>
                    <a:pt x="5779632" y="4380785"/>
                    <a:pt x="5679946" y="4651839"/>
                    <a:pt x="5742381" y="4842535"/>
                  </a:cubicBezTo>
                  <a:cubicBezTo>
                    <a:pt x="5804816" y="5033231"/>
                    <a:pt x="5665974" y="5675545"/>
                    <a:pt x="5742381" y="5905530"/>
                  </a:cubicBezTo>
                  <a:cubicBezTo>
                    <a:pt x="5582002" y="5941389"/>
                    <a:pt x="5192539" y="5825949"/>
                    <a:pt x="5053295" y="5905530"/>
                  </a:cubicBezTo>
                  <a:cubicBezTo>
                    <a:pt x="4914051" y="5985111"/>
                    <a:pt x="4561327" y="5869677"/>
                    <a:pt x="4364210" y="5905530"/>
                  </a:cubicBezTo>
                  <a:cubicBezTo>
                    <a:pt x="4167093" y="5941383"/>
                    <a:pt x="4108000" y="5902846"/>
                    <a:pt x="3904819" y="5905530"/>
                  </a:cubicBezTo>
                  <a:cubicBezTo>
                    <a:pt x="3701638" y="5908214"/>
                    <a:pt x="3698310" y="5872920"/>
                    <a:pt x="3502852" y="5905530"/>
                  </a:cubicBezTo>
                  <a:cubicBezTo>
                    <a:pt x="3307394" y="5938140"/>
                    <a:pt x="2960893" y="5867946"/>
                    <a:pt x="2813767" y="5905530"/>
                  </a:cubicBezTo>
                  <a:cubicBezTo>
                    <a:pt x="2666642" y="5943114"/>
                    <a:pt x="2264969" y="5899295"/>
                    <a:pt x="2124681" y="5905530"/>
                  </a:cubicBezTo>
                  <a:cubicBezTo>
                    <a:pt x="1984393" y="5911765"/>
                    <a:pt x="1598633" y="5873198"/>
                    <a:pt x="1435595" y="5905530"/>
                  </a:cubicBezTo>
                  <a:cubicBezTo>
                    <a:pt x="1272557" y="5937862"/>
                    <a:pt x="1128224" y="5874274"/>
                    <a:pt x="1033629" y="5905530"/>
                  </a:cubicBezTo>
                  <a:cubicBezTo>
                    <a:pt x="939034" y="5936786"/>
                    <a:pt x="764601" y="5858564"/>
                    <a:pt x="631662" y="5905530"/>
                  </a:cubicBezTo>
                  <a:cubicBezTo>
                    <a:pt x="498723" y="5952496"/>
                    <a:pt x="211268" y="5837756"/>
                    <a:pt x="0" y="5905530"/>
                  </a:cubicBezTo>
                  <a:cubicBezTo>
                    <a:pt x="-52405" y="5661244"/>
                    <a:pt x="56459" y="5571295"/>
                    <a:pt x="0" y="5409465"/>
                  </a:cubicBezTo>
                  <a:cubicBezTo>
                    <a:pt x="-56459" y="5247635"/>
                    <a:pt x="42550" y="5158806"/>
                    <a:pt x="0" y="4960645"/>
                  </a:cubicBezTo>
                  <a:cubicBezTo>
                    <a:pt x="-42550" y="4762484"/>
                    <a:pt x="63163" y="4530844"/>
                    <a:pt x="0" y="4417336"/>
                  </a:cubicBezTo>
                  <a:cubicBezTo>
                    <a:pt x="-63163" y="4303828"/>
                    <a:pt x="9035" y="4022259"/>
                    <a:pt x="0" y="3779539"/>
                  </a:cubicBezTo>
                  <a:cubicBezTo>
                    <a:pt x="-9035" y="3536819"/>
                    <a:pt x="43172" y="3476138"/>
                    <a:pt x="0" y="3330719"/>
                  </a:cubicBezTo>
                  <a:cubicBezTo>
                    <a:pt x="-43172" y="3185300"/>
                    <a:pt x="22412" y="2872237"/>
                    <a:pt x="0" y="2692922"/>
                  </a:cubicBezTo>
                  <a:cubicBezTo>
                    <a:pt x="-22412" y="2513607"/>
                    <a:pt x="47277" y="2398470"/>
                    <a:pt x="0" y="2196857"/>
                  </a:cubicBezTo>
                  <a:cubicBezTo>
                    <a:pt x="-47277" y="1995245"/>
                    <a:pt x="1892" y="1920626"/>
                    <a:pt x="0" y="1700793"/>
                  </a:cubicBezTo>
                  <a:cubicBezTo>
                    <a:pt x="-1892" y="1480960"/>
                    <a:pt x="28204" y="1422546"/>
                    <a:pt x="0" y="1181106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49022453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50AA34E-DD0C-48FC-9B3A-8B5BCF2DE255}"/>
              </a:ext>
            </a:extLst>
          </p:cNvPr>
          <p:cNvGrpSpPr/>
          <p:nvPr/>
        </p:nvGrpSpPr>
        <p:grpSpPr>
          <a:xfrm>
            <a:off x="5776339" y="1513185"/>
            <a:ext cx="2362157" cy="2057621"/>
            <a:chOff x="4454778" y="394156"/>
            <a:chExt cx="3566816" cy="31069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77BF654-68DA-4C49-A6A3-A623C9C0E081}"/>
                </a:ext>
              </a:extLst>
            </p:cNvPr>
            <p:cNvGrpSpPr/>
            <p:nvPr/>
          </p:nvGrpSpPr>
          <p:grpSpPr>
            <a:xfrm>
              <a:off x="4454778" y="394156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0CBBBFD-1B55-4D7A-A850-D56F40F8339F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9" name="사각형: 둥근 위쪽 모서리 78">
                  <a:extLst>
                    <a:ext uri="{FF2B5EF4-FFF2-40B4-BE49-F238E27FC236}">
                      <a16:creationId xmlns:a16="http://schemas.microsoft.com/office/drawing/2014/main" id="{EC7B0AEA-6F9E-42F5-B197-03FBCD592F6D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85" name="Picture 4" descr="Iphone X Vector - Free image on Pixabay">
                  <a:extLst>
                    <a:ext uri="{FF2B5EF4-FFF2-40B4-BE49-F238E27FC236}">
                      <a16:creationId xmlns:a16="http://schemas.microsoft.com/office/drawing/2014/main" id="{C9ED8FC3-5699-42DF-9D1C-BE96CAACE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9069D14-3E32-4A76-85BA-2C7DC1245FC9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74" name="순서도: 수행의 시작/종료 73">
                  <a:extLst>
                    <a:ext uri="{FF2B5EF4-FFF2-40B4-BE49-F238E27FC236}">
                      <a16:creationId xmlns:a16="http://schemas.microsoft.com/office/drawing/2014/main" id="{A58249AC-908F-4D8F-A5F0-BD6CFF4204F1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B8EAEE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998C898-566F-4051-88BA-A14A787814A3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27A2AA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주문 많은 순</a:t>
                  </a:r>
                </a:p>
              </p:txBody>
            </p:sp>
          </p:grpSp>
        </p:grpSp>
        <p:pic>
          <p:nvPicPr>
            <p:cNvPr id="71" name="그림 70" descr="인형이(가) 표시된 사진&#10;&#10;자동 생성된 설명">
              <a:extLst>
                <a:ext uri="{FF2B5EF4-FFF2-40B4-BE49-F238E27FC236}">
                  <a16:creationId xmlns:a16="http://schemas.microsoft.com/office/drawing/2014/main" id="{DE741D54-322E-4BC9-ACED-8682A917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94025" y="1153580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3B9FAE-EBC6-4891-BDCF-0EEEB9465000}"/>
              </a:ext>
            </a:extLst>
          </p:cNvPr>
          <p:cNvGrpSpPr/>
          <p:nvPr/>
        </p:nvGrpSpPr>
        <p:grpSpPr>
          <a:xfrm>
            <a:off x="7914023" y="2990626"/>
            <a:ext cx="2362158" cy="2084372"/>
            <a:chOff x="8622647" y="887240"/>
            <a:chExt cx="3566816" cy="314736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AD9838-F92C-4476-9B12-007120510C22}"/>
                </a:ext>
              </a:extLst>
            </p:cNvPr>
            <p:cNvGrpSpPr/>
            <p:nvPr/>
          </p:nvGrpSpPr>
          <p:grpSpPr>
            <a:xfrm>
              <a:off x="8622647" y="887240"/>
              <a:ext cx="3566816" cy="2600574"/>
              <a:chOff x="5036951" y="1733218"/>
              <a:chExt cx="3566816" cy="2600574"/>
            </a:xfrm>
            <a:scene3d>
              <a:camera prst="isometricOffAxis2Left">
                <a:rot lat="1080000" lon="2400000" rev="0"/>
              </a:camera>
              <a:lightRig rig="threePt" dir="t"/>
            </a:scene3d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E37D94B-E06F-4D30-910F-21BBE5C231DE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65E6E407-AFAA-4678-9D2D-1347B1B67583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106" name="Picture 4" descr="Iphone X Vector - Free image on Pixabay">
                  <a:extLst>
                    <a:ext uri="{FF2B5EF4-FFF2-40B4-BE49-F238E27FC236}">
                      <a16:creationId xmlns:a16="http://schemas.microsoft.com/office/drawing/2014/main" id="{B210260C-361E-40C7-BE98-D4ECC294EF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7C8C904-7315-4451-8512-DD50F66C4367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03" name="순서도: 수행의 시작/종료 102">
                  <a:extLst>
                    <a:ext uri="{FF2B5EF4-FFF2-40B4-BE49-F238E27FC236}">
                      <a16:creationId xmlns:a16="http://schemas.microsoft.com/office/drawing/2014/main" id="{82516FAA-CE71-4D74-8A99-98DABEA10E7F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FF4C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2B25073-E697-4EDC-B05C-0F863000FEAC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★점 높은 순</a:t>
                  </a:r>
                </a:p>
              </p:txBody>
            </p:sp>
          </p:grpSp>
        </p:grpSp>
        <p:pic>
          <p:nvPicPr>
            <p:cNvPr id="100" name="그림 99" descr="인형이(가) 표시된 사진&#10;&#10;자동 생성된 설명">
              <a:extLst>
                <a:ext uri="{FF2B5EF4-FFF2-40B4-BE49-F238E27FC236}">
                  <a16:creationId xmlns:a16="http://schemas.microsoft.com/office/drawing/2014/main" id="{D0CBFE12-F192-4F0C-BEC9-562AC76E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037" y="1687057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sp>
        <p:nvSpPr>
          <p:cNvPr id="110" name="말풍선: 타원형 109">
            <a:extLst>
              <a:ext uri="{FF2B5EF4-FFF2-40B4-BE49-F238E27FC236}">
                <a16:creationId xmlns:a16="http://schemas.microsoft.com/office/drawing/2014/main" id="{F0274837-5EFD-4334-A924-DF33EBC4F031}"/>
              </a:ext>
            </a:extLst>
          </p:cNvPr>
          <p:cNvSpPr/>
          <p:nvPr/>
        </p:nvSpPr>
        <p:spPr>
          <a:xfrm>
            <a:off x="7658089" y="1001448"/>
            <a:ext cx="2309959" cy="1283196"/>
          </a:xfrm>
          <a:custGeom>
            <a:avLst/>
            <a:gdLst>
              <a:gd name="connsiteX0" fmla="*/ 170960 w 2309959"/>
              <a:gd name="connsiteY0" fmla="*/ 1275125 h 1283196"/>
              <a:gd name="connsiteX1" fmla="*/ 247471 w 2309959"/>
              <a:gd name="connsiteY1" fmla="*/ 1038467 h 1283196"/>
              <a:gd name="connsiteX2" fmla="*/ 818272 w 2309959"/>
              <a:gd name="connsiteY2" fmla="*/ 27870 h 1283196"/>
              <a:gd name="connsiteX3" fmla="*/ 1891207 w 2309959"/>
              <a:gd name="connsiteY3" fmla="*/ 147246 h 1283196"/>
              <a:gd name="connsiteX4" fmla="*/ 1628941 w 2309959"/>
              <a:gd name="connsiteY4" fmla="*/ 1226686 h 1283196"/>
              <a:gd name="connsiteX5" fmla="*/ 581182 w 2309959"/>
              <a:gd name="connsiteY5" fmla="*/ 1198418 h 1283196"/>
              <a:gd name="connsiteX6" fmla="*/ 170960 w 2309959"/>
              <a:gd name="connsiteY6" fmla="*/ 1275125 h 128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959" h="1283196" fill="none" extrusionOk="0">
                <a:moveTo>
                  <a:pt x="170960" y="1275125"/>
                </a:moveTo>
                <a:cubicBezTo>
                  <a:pt x="203920" y="1170616"/>
                  <a:pt x="228157" y="1143531"/>
                  <a:pt x="247471" y="1038467"/>
                </a:cubicBezTo>
                <a:cubicBezTo>
                  <a:pt x="-393879" y="600390"/>
                  <a:pt x="136974" y="164525"/>
                  <a:pt x="818272" y="27870"/>
                </a:cubicBezTo>
                <a:cubicBezTo>
                  <a:pt x="1181270" y="-67870"/>
                  <a:pt x="1570069" y="-36570"/>
                  <a:pt x="1891207" y="147246"/>
                </a:cubicBezTo>
                <a:cubicBezTo>
                  <a:pt x="2559574" y="597745"/>
                  <a:pt x="2395698" y="917888"/>
                  <a:pt x="1628941" y="1226686"/>
                </a:cubicBezTo>
                <a:cubicBezTo>
                  <a:pt x="1261531" y="1336168"/>
                  <a:pt x="942187" y="1311474"/>
                  <a:pt x="581182" y="1198418"/>
                </a:cubicBezTo>
                <a:cubicBezTo>
                  <a:pt x="447204" y="1260658"/>
                  <a:pt x="336584" y="1224553"/>
                  <a:pt x="170960" y="1275125"/>
                </a:cubicBezTo>
                <a:close/>
              </a:path>
              <a:path w="2309959" h="1283196" stroke="0" extrusionOk="0">
                <a:moveTo>
                  <a:pt x="170960" y="1275125"/>
                </a:moveTo>
                <a:cubicBezTo>
                  <a:pt x="189585" y="1155709"/>
                  <a:pt x="221650" y="1129496"/>
                  <a:pt x="247471" y="1038467"/>
                </a:cubicBezTo>
                <a:cubicBezTo>
                  <a:pt x="-230362" y="640798"/>
                  <a:pt x="112248" y="84425"/>
                  <a:pt x="818272" y="27870"/>
                </a:cubicBezTo>
                <a:cubicBezTo>
                  <a:pt x="1166955" y="-78166"/>
                  <a:pt x="1590895" y="78102"/>
                  <a:pt x="1891207" y="147246"/>
                </a:cubicBezTo>
                <a:cubicBezTo>
                  <a:pt x="2523957" y="424173"/>
                  <a:pt x="2304316" y="910115"/>
                  <a:pt x="1628941" y="1226686"/>
                </a:cubicBezTo>
                <a:cubicBezTo>
                  <a:pt x="1252080" y="1272216"/>
                  <a:pt x="953538" y="1305033"/>
                  <a:pt x="581182" y="1198418"/>
                </a:cubicBezTo>
                <a:cubicBezTo>
                  <a:pt x="397857" y="1245241"/>
                  <a:pt x="256998" y="1235154"/>
                  <a:pt x="170960" y="127512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2599"/>
                      <a:gd name="adj2" fmla="val 493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06D123-050B-4492-B5F0-71FDF44DB0C6}"/>
              </a:ext>
            </a:extLst>
          </p:cNvPr>
          <p:cNvSpPr txBox="1"/>
          <p:nvPr/>
        </p:nvSpPr>
        <p:spPr>
          <a:xfrm>
            <a:off x="7977938" y="1378350"/>
            <a:ext cx="2066729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남들이 많이 시켰다고 </a:t>
            </a:r>
            <a:endParaRPr lang="en-US" altLang="ko-KR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105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꼭</a:t>
            </a:r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맛있는 건 아니고</a:t>
            </a:r>
            <a:r>
              <a:rPr lang="en-US" altLang="ko-KR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....</a:t>
            </a:r>
            <a:endParaRPr lang="ko-KR" altLang="en-US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1" name="말풍선: 타원형 110">
            <a:extLst>
              <a:ext uri="{FF2B5EF4-FFF2-40B4-BE49-F238E27FC236}">
                <a16:creationId xmlns:a16="http://schemas.microsoft.com/office/drawing/2014/main" id="{9BDD53A9-D25F-4E80-87C2-84A77F52D374}"/>
              </a:ext>
            </a:extLst>
          </p:cNvPr>
          <p:cNvSpPr/>
          <p:nvPr/>
        </p:nvSpPr>
        <p:spPr>
          <a:xfrm flipH="1">
            <a:off x="5524103" y="3051974"/>
            <a:ext cx="2344687" cy="1293638"/>
          </a:xfrm>
          <a:custGeom>
            <a:avLst/>
            <a:gdLst>
              <a:gd name="connsiteX0" fmla="*/ -197259 w 2344687"/>
              <a:gd name="connsiteY0" fmla="*/ 863322 h 1293638"/>
              <a:gd name="connsiteX1" fmla="*/ 4439 w 2344687"/>
              <a:gd name="connsiteY1" fmla="*/ 703054 h 1293638"/>
              <a:gd name="connsiteX2" fmla="*/ 1104577 w 2344687"/>
              <a:gd name="connsiteY2" fmla="*/ 1082 h 1293638"/>
              <a:gd name="connsiteX3" fmla="*/ 2296971 w 2344687"/>
              <a:gd name="connsiteY3" fmla="*/ 464161 h 1293638"/>
              <a:gd name="connsiteX4" fmla="*/ 1314210 w 2344687"/>
              <a:gd name="connsiteY4" fmla="*/ 1288885 h 1293638"/>
              <a:gd name="connsiteX5" fmla="*/ 127662 w 2344687"/>
              <a:gd name="connsiteY5" fmla="*/ 940344 h 1293638"/>
              <a:gd name="connsiteX6" fmla="*/ -197259 w 2344687"/>
              <a:gd name="connsiteY6" fmla="*/ 863322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-197259" y="863322"/>
                </a:moveTo>
                <a:cubicBezTo>
                  <a:pt x="-137198" y="780695"/>
                  <a:pt x="-35091" y="740138"/>
                  <a:pt x="4439" y="703054"/>
                </a:cubicBezTo>
                <a:cubicBezTo>
                  <a:pt x="-83110" y="321711"/>
                  <a:pt x="567041" y="28637"/>
                  <a:pt x="1104577" y="1082"/>
                </a:cubicBezTo>
                <a:cubicBezTo>
                  <a:pt x="1642391" y="-42740"/>
                  <a:pt x="2130910" y="150353"/>
                  <a:pt x="2296971" y="464161"/>
                </a:cubicBezTo>
                <a:cubicBezTo>
                  <a:pt x="2502523" y="863063"/>
                  <a:pt x="2020625" y="1130435"/>
                  <a:pt x="1314210" y="1288885"/>
                </a:cubicBezTo>
                <a:cubicBezTo>
                  <a:pt x="795339" y="1346751"/>
                  <a:pt x="381703" y="1190894"/>
                  <a:pt x="127662" y="940344"/>
                </a:cubicBezTo>
                <a:cubicBezTo>
                  <a:pt x="-37290" y="927015"/>
                  <a:pt x="-78212" y="879060"/>
                  <a:pt x="-197259" y="863322"/>
                </a:cubicBezTo>
                <a:close/>
              </a:path>
              <a:path w="2344687" h="1293638" stroke="0" extrusionOk="0">
                <a:moveTo>
                  <a:pt x="-197259" y="863322"/>
                </a:moveTo>
                <a:cubicBezTo>
                  <a:pt x="-114285" y="769493"/>
                  <a:pt x="-68720" y="778620"/>
                  <a:pt x="4439" y="703054"/>
                </a:cubicBezTo>
                <a:cubicBezTo>
                  <a:pt x="16018" y="219642"/>
                  <a:pt x="506807" y="-43220"/>
                  <a:pt x="1104577" y="1082"/>
                </a:cubicBezTo>
                <a:cubicBezTo>
                  <a:pt x="1640837" y="-31793"/>
                  <a:pt x="2142278" y="210413"/>
                  <a:pt x="2296971" y="464161"/>
                </a:cubicBezTo>
                <a:cubicBezTo>
                  <a:pt x="2389844" y="736956"/>
                  <a:pt x="1956457" y="1151087"/>
                  <a:pt x="1314210" y="1288885"/>
                </a:cubicBezTo>
                <a:cubicBezTo>
                  <a:pt x="770080" y="1267748"/>
                  <a:pt x="368339" y="1184036"/>
                  <a:pt x="127662" y="940344"/>
                </a:cubicBezTo>
                <a:cubicBezTo>
                  <a:pt x="45801" y="938502"/>
                  <a:pt x="-41030" y="895077"/>
                  <a:pt x="-197259" y="86332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58413"/>
                      <a:gd name="adj2" fmla="val 167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98428E-A3CF-4726-AACD-90F06F4B8186}"/>
              </a:ext>
            </a:extLst>
          </p:cNvPr>
          <p:cNvSpPr txBox="1"/>
          <p:nvPr/>
        </p:nvSpPr>
        <p:spPr>
          <a:xfrm>
            <a:off x="5669404" y="3430126"/>
            <a:ext cx="2122172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★점은 리뷰 이벤트 때문에 다 좋게 주지 않나</a:t>
            </a:r>
            <a:r>
              <a:rPr lang="en-US" altLang="ko-KR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1754" dirty="0">
              <a:solidFill>
                <a:srgbClr val="F7C64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2" name="말풍선: 타원형 111">
            <a:extLst>
              <a:ext uri="{FF2B5EF4-FFF2-40B4-BE49-F238E27FC236}">
                <a16:creationId xmlns:a16="http://schemas.microsoft.com/office/drawing/2014/main" id="{0062227C-54A5-4C32-99EE-19C8B73E1BD2}"/>
              </a:ext>
            </a:extLst>
          </p:cNvPr>
          <p:cNvSpPr/>
          <p:nvPr/>
        </p:nvSpPr>
        <p:spPr>
          <a:xfrm flipH="1">
            <a:off x="7878446" y="4513803"/>
            <a:ext cx="2344687" cy="1293638"/>
          </a:xfrm>
          <a:custGeom>
            <a:avLst/>
            <a:gdLst>
              <a:gd name="connsiteX0" fmla="*/ 2573693 w 2344687"/>
              <a:gd name="connsiteY0" fmla="*/ 613844 h 1293638"/>
              <a:gd name="connsiteX1" fmla="*/ 2331634 w 2344687"/>
              <a:gd name="connsiteY1" fmla="*/ 743071 h 1293638"/>
              <a:gd name="connsiteX2" fmla="*/ 1153356 w 2344687"/>
              <a:gd name="connsiteY2" fmla="*/ 1293553 h 1293638"/>
              <a:gd name="connsiteX3" fmla="*/ 1120 w 2344687"/>
              <a:gd name="connsiteY3" fmla="*/ 675095 h 1293638"/>
              <a:gd name="connsiteX4" fmla="*/ 1122079 w 2344687"/>
              <a:gd name="connsiteY4" fmla="*/ 594 h 1293638"/>
              <a:gd name="connsiteX5" fmla="*/ 2312572 w 2344687"/>
              <a:gd name="connsiteY5" fmla="*/ 496457 h 1293638"/>
              <a:gd name="connsiteX6" fmla="*/ 2573693 w 2344687"/>
              <a:gd name="connsiteY6" fmla="*/ 613844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2573693" y="613844"/>
                </a:moveTo>
                <a:cubicBezTo>
                  <a:pt x="2474816" y="670107"/>
                  <a:pt x="2378427" y="702190"/>
                  <a:pt x="2331634" y="743071"/>
                </a:cubicBezTo>
                <a:cubicBezTo>
                  <a:pt x="2127066" y="993045"/>
                  <a:pt x="1869463" y="1305631"/>
                  <a:pt x="1153356" y="1293553"/>
                </a:cubicBezTo>
                <a:cubicBezTo>
                  <a:pt x="515618" y="1215881"/>
                  <a:pt x="5427" y="969367"/>
                  <a:pt x="1120" y="675095"/>
                </a:cubicBezTo>
                <a:cubicBezTo>
                  <a:pt x="-19982" y="430371"/>
                  <a:pt x="470556" y="-21283"/>
                  <a:pt x="1122079" y="594"/>
                </a:cubicBezTo>
                <a:cubicBezTo>
                  <a:pt x="1665114" y="2164"/>
                  <a:pt x="2276621" y="221185"/>
                  <a:pt x="2312572" y="496457"/>
                </a:cubicBezTo>
                <a:cubicBezTo>
                  <a:pt x="2406172" y="506737"/>
                  <a:pt x="2469755" y="581953"/>
                  <a:pt x="2573693" y="613844"/>
                </a:cubicBezTo>
                <a:close/>
              </a:path>
              <a:path w="2344687" h="1293638" stroke="0" extrusionOk="0">
                <a:moveTo>
                  <a:pt x="2573693" y="613844"/>
                </a:moveTo>
                <a:cubicBezTo>
                  <a:pt x="2514413" y="648344"/>
                  <a:pt x="2423954" y="692733"/>
                  <a:pt x="2331634" y="743071"/>
                </a:cubicBezTo>
                <a:cubicBezTo>
                  <a:pt x="2326604" y="920134"/>
                  <a:pt x="1811619" y="1223906"/>
                  <a:pt x="1153356" y="1293553"/>
                </a:cubicBezTo>
                <a:cubicBezTo>
                  <a:pt x="513251" y="1249374"/>
                  <a:pt x="27896" y="1032819"/>
                  <a:pt x="1120" y="675095"/>
                </a:cubicBezTo>
                <a:cubicBezTo>
                  <a:pt x="-69668" y="275945"/>
                  <a:pt x="404188" y="-66348"/>
                  <a:pt x="1122079" y="594"/>
                </a:cubicBezTo>
                <a:cubicBezTo>
                  <a:pt x="1630851" y="-63645"/>
                  <a:pt x="2258364" y="201987"/>
                  <a:pt x="2312572" y="496457"/>
                </a:cubicBezTo>
                <a:cubicBezTo>
                  <a:pt x="2368458" y="521354"/>
                  <a:pt x="2488507" y="603878"/>
                  <a:pt x="2573693" y="61384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59767"/>
                      <a:gd name="adj2" fmla="val -25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08B2C-BA6A-4F17-BC95-9662BFA26822}"/>
              </a:ext>
            </a:extLst>
          </p:cNvPr>
          <p:cNvSpPr txBox="1"/>
          <p:nvPr/>
        </p:nvSpPr>
        <p:spPr>
          <a:xfrm>
            <a:off x="8011527" y="4797531"/>
            <a:ext cx="2084490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찜 많은 순</a:t>
            </a:r>
            <a:r>
              <a:rPr lang="en-US" altLang="ko-KR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 </a:t>
            </a:r>
          </a:p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이게 다른 거랑 뭐가 달라</a:t>
            </a:r>
            <a:endParaRPr lang="en-US" altLang="ko-KR" sz="1754" dirty="0">
              <a:solidFill>
                <a:srgbClr val="E55D53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27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468B97-5EB5-4BF8-8D22-EE1A024A4E2E}"/>
              </a:ext>
            </a:extLst>
          </p:cNvPr>
          <p:cNvGrpSpPr/>
          <p:nvPr/>
        </p:nvGrpSpPr>
        <p:grpSpPr>
          <a:xfrm>
            <a:off x="957644" y="2351083"/>
            <a:ext cx="4233067" cy="4812509"/>
            <a:chOff x="1051372" y="1174740"/>
            <a:chExt cx="4827016" cy="54877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5728ED7-CEBD-47C3-90D5-24503C56D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940"/>
            <a:stretch/>
          </p:blipFill>
          <p:spPr>
            <a:xfrm>
              <a:off x="1273236" y="1435256"/>
              <a:ext cx="3765038" cy="48164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4" descr="Iphone X Vector - Free image on Pixabay">
              <a:extLst>
                <a:ext uri="{FF2B5EF4-FFF2-40B4-BE49-F238E27FC236}">
                  <a16:creationId xmlns:a16="http://schemas.microsoft.com/office/drawing/2014/main" id="{F9136240-2749-4B12-802F-4BED071B6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r="25111" b="43324"/>
            <a:stretch/>
          </p:blipFill>
          <p:spPr bwMode="auto">
            <a:xfrm>
              <a:off x="1051372" y="1174740"/>
              <a:ext cx="4205647" cy="50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BA9BFC-F001-464A-A707-C9F4B69C80E2}"/>
                </a:ext>
              </a:extLst>
            </p:cNvPr>
            <p:cNvSpPr/>
            <p:nvPr/>
          </p:nvSpPr>
          <p:spPr>
            <a:xfrm>
              <a:off x="1398794" y="3889565"/>
              <a:ext cx="3522385" cy="114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4EC398-0783-4AA8-8BAE-C72FAFB94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24"/>
            <a:stretch/>
          </p:blipFill>
          <p:spPr>
            <a:xfrm>
              <a:off x="1410370" y="3980985"/>
              <a:ext cx="3457576" cy="963646"/>
            </a:xfrm>
            <a:prstGeom prst="rect">
              <a:avLst/>
            </a:prstGeom>
          </p:spPr>
        </p:pic>
        <p:pic>
          <p:nvPicPr>
            <p:cNvPr id="4" name="그림 3" descr="실내이(가) 표시된 사진&#10;&#10;자동 생성된 설명">
              <a:extLst>
                <a:ext uri="{FF2B5EF4-FFF2-40B4-BE49-F238E27FC236}">
                  <a16:creationId xmlns:a16="http://schemas.microsoft.com/office/drawing/2014/main" id="{E4ED4479-02C2-4058-BB2A-3A3ADAE90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4017204" y="418298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FAF73-3136-451D-ACA7-1E32F5AF2270}"/>
              </a:ext>
            </a:extLst>
          </p:cNvPr>
          <p:cNvSpPr/>
          <p:nvPr/>
        </p:nvSpPr>
        <p:spPr>
          <a:xfrm>
            <a:off x="71278" y="6281774"/>
            <a:ext cx="10620534" cy="50513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33916-C563-4CA2-B8DE-214CAE6507B0}"/>
              </a:ext>
            </a:extLst>
          </p:cNvPr>
          <p:cNvSpPr/>
          <p:nvPr/>
        </p:nvSpPr>
        <p:spPr>
          <a:xfrm>
            <a:off x="71278" y="752844"/>
            <a:ext cx="10620534" cy="52505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5D53FE-A8DD-4257-9D6C-4D331D4DB7ED}"/>
              </a:ext>
            </a:extLst>
          </p:cNvPr>
          <p:cNvSpPr/>
          <p:nvPr/>
        </p:nvSpPr>
        <p:spPr>
          <a:xfrm rot="5400000">
            <a:off x="-2656729" y="3389651"/>
            <a:ext cx="6053986" cy="74053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05895F-BC60-43AD-AD2A-A1677C2405D7}"/>
              </a:ext>
            </a:extLst>
          </p:cNvPr>
          <p:cNvSpPr/>
          <p:nvPr/>
        </p:nvSpPr>
        <p:spPr>
          <a:xfrm rot="5400000">
            <a:off x="7463430" y="3518686"/>
            <a:ext cx="5974303" cy="48246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9CF4449F-4259-409A-A6A9-CC787E7ACFD1}"/>
              </a:ext>
            </a:extLst>
          </p:cNvPr>
          <p:cNvSpPr/>
          <p:nvPr/>
        </p:nvSpPr>
        <p:spPr>
          <a:xfrm>
            <a:off x="4670894" y="1277901"/>
            <a:ext cx="1602591" cy="5023793"/>
          </a:xfrm>
          <a:prstGeom prst="parallelogram">
            <a:avLst>
              <a:gd name="adj" fmla="val 63387"/>
            </a:avLst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id="{5FE4764B-E596-47B0-8FEA-7343E91FFF1C}"/>
              </a:ext>
            </a:extLst>
          </p:cNvPr>
          <p:cNvSpPr/>
          <p:nvPr/>
        </p:nvSpPr>
        <p:spPr>
          <a:xfrm rot="5400000" flipH="1">
            <a:off x="670238" y="1303950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08459 w 5035798"/>
              <a:gd name="connsiteY1" fmla="*/ 913686 h 4971693"/>
              <a:gd name="connsiteX2" fmla="*/ 867276 w 5035798"/>
              <a:gd name="connsiteY2" fmla="*/ 823091 h 4971693"/>
              <a:gd name="connsiteX3" fmla="*/ 1326093 w 5035798"/>
              <a:gd name="connsiteY3" fmla="*/ 732496 h 4971693"/>
              <a:gd name="connsiteX4" fmla="*/ 1885627 w 5035798"/>
              <a:gd name="connsiteY4" fmla="*/ 622014 h 4971693"/>
              <a:gd name="connsiteX5" fmla="*/ 2294086 w 5035798"/>
              <a:gd name="connsiteY5" fmla="*/ 541362 h 4971693"/>
              <a:gd name="connsiteX6" fmla="*/ 2954335 w 5035798"/>
              <a:gd name="connsiteY6" fmla="*/ 410993 h 4971693"/>
              <a:gd name="connsiteX7" fmla="*/ 3362794 w 5035798"/>
              <a:gd name="connsiteY7" fmla="*/ 330341 h 4971693"/>
              <a:gd name="connsiteX8" fmla="*/ 4023043 w 5035798"/>
              <a:gd name="connsiteY8" fmla="*/ 199972 h 4971693"/>
              <a:gd name="connsiteX9" fmla="*/ 4481860 w 5035798"/>
              <a:gd name="connsiteY9" fmla="*/ 109377 h 4971693"/>
              <a:gd name="connsiteX10" fmla="*/ 5035798 w 5035798"/>
              <a:gd name="connsiteY10" fmla="*/ 0 h 4971693"/>
              <a:gd name="connsiteX11" fmla="*/ 5035798 w 5035798"/>
              <a:gd name="connsiteY11" fmla="*/ 651844 h 4971693"/>
              <a:gd name="connsiteX12" fmla="*/ 5035798 w 5035798"/>
              <a:gd name="connsiteY12" fmla="*/ 1104821 h 4971693"/>
              <a:gd name="connsiteX13" fmla="*/ 5035798 w 5035798"/>
              <a:gd name="connsiteY13" fmla="*/ 1607514 h 4971693"/>
              <a:gd name="connsiteX14" fmla="*/ 5035798 w 5035798"/>
              <a:gd name="connsiteY14" fmla="*/ 2010774 h 4971693"/>
              <a:gd name="connsiteX15" fmla="*/ 5035798 w 5035798"/>
              <a:gd name="connsiteY15" fmla="*/ 2513467 h 4971693"/>
              <a:gd name="connsiteX16" fmla="*/ 5035798 w 5035798"/>
              <a:gd name="connsiteY16" fmla="*/ 2916727 h 4971693"/>
              <a:gd name="connsiteX17" fmla="*/ 5035798 w 5035798"/>
              <a:gd name="connsiteY17" fmla="*/ 3369703 h 4971693"/>
              <a:gd name="connsiteX18" fmla="*/ 5035798 w 5035798"/>
              <a:gd name="connsiteY18" fmla="*/ 3971830 h 4971693"/>
              <a:gd name="connsiteX19" fmla="*/ 5035798 w 5035798"/>
              <a:gd name="connsiteY19" fmla="*/ 4971693 h 4971693"/>
              <a:gd name="connsiteX20" fmla="*/ 4476265 w 5035798"/>
              <a:gd name="connsiteY20" fmla="*/ 4971693 h 4971693"/>
              <a:gd name="connsiteX21" fmla="*/ 3816016 w 5035798"/>
              <a:gd name="connsiteY21" fmla="*/ 4971693 h 4971693"/>
              <a:gd name="connsiteX22" fmla="*/ 3155767 w 5035798"/>
              <a:gd name="connsiteY22" fmla="*/ 4971693 h 4971693"/>
              <a:gd name="connsiteX23" fmla="*/ 2495518 w 5035798"/>
              <a:gd name="connsiteY23" fmla="*/ 4971693 h 4971693"/>
              <a:gd name="connsiteX24" fmla="*/ 1885627 w 5035798"/>
              <a:gd name="connsiteY24" fmla="*/ 4971693 h 4971693"/>
              <a:gd name="connsiteX25" fmla="*/ 1225378 w 5035798"/>
              <a:gd name="connsiteY25" fmla="*/ 4971693 h 4971693"/>
              <a:gd name="connsiteX26" fmla="*/ 816918 w 5035798"/>
              <a:gd name="connsiteY26" fmla="*/ 4971693 h 4971693"/>
              <a:gd name="connsiteX27" fmla="*/ 0 w 5035798"/>
              <a:gd name="connsiteY27" fmla="*/ 4971693 h 4971693"/>
              <a:gd name="connsiteX28" fmla="*/ 0 w 5035798"/>
              <a:gd name="connsiteY28" fmla="*/ 4522820 h 4971693"/>
              <a:gd name="connsiteX29" fmla="*/ 0 w 5035798"/>
              <a:gd name="connsiteY29" fmla="*/ 3914853 h 4971693"/>
              <a:gd name="connsiteX30" fmla="*/ 0 w 5035798"/>
              <a:gd name="connsiteY30" fmla="*/ 3465980 h 4971693"/>
              <a:gd name="connsiteX31" fmla="*/ 0 w 5035798"/>
              <a:gd name="connsiteY31" fmla="*/ 2897786 h 4971693"/>
              <a:gd name="connsiteX32" fmla="*/ 0 w 5035798"/>
              <a:gd name="connsiteY32" fmla="*/ 2329593 h 4971693"/>
              <a:gd name="connsiteX33" fmla="*/ 0 w 5035798"/>
              <a:gd name="connsiteY33" fmla="*/ 1880720 h 4971693"/>
              <a:gd name="connsiteX34" fmla="*/ 0 w 5035798"/>
              <a:gd name="connsiteY34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8" h="4971693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32" name="순서도: 수동 입력 31">
            <a:extLst>
              <a:ext uri="{FF2B5EF4-FFF2-40B4-BE49-F238E27FC236}">
                <a16:creationId xmlns:a16="http://schemas.microsoft.com/office/drawing/2014/main" id="{CD8FC8F9-1F33-4002-9CB6-1CE11E261C0D}"/>
              </a:ext>
            </a:extLst>
          </p:cNvPr>
          <p:cNvSpPr/>
          <p:nvPr/>
        </p:nvSpPr>
        <p:spPr>
          <a:xfrm rot="5400000" flipV="1">
            <a:off x="5198088" y="1300159"/>
            <a:ext cx="5035799" cy="4979273"/>
          </a:xfrm>
          <a:custGeom>
            <a:avLst/>
            <a:gdLst>
              <a:gd name="connsiteX0" fmla="*/ 0 w 5035799"/>
              <a:gd name="connsiteY0" fmla="*/ 995854 h 4979273"/>
              <a:gd name="connsiteX1" fmla="*/ 609891 w 5035799"/>
              <a:gd name="connsiteY1" fmla="*/ 875245 h 4979273"/>
              <a:gd name="connsiteX2" fmla="*/ 1169424 w 5035799"/>
              <a:gd name="connsiteY2" fmla="*/ 764595 h 4979273"/>
              <a:gd name="connsiteX3" fmla="*/ 1678600 w 5035799"/>
              <a:gd name="connsiteY3" fmla="*/ 663903 h 4979273"/>
              <a:gd name="connsiteX4" fmla="*/ 2187775 w 5035799"/>
              <a:gd name="connsiteY4" fmla="*/ 563211 h 4979273"/>
              <a:gd name="connsiteX5" fmla="*/ 2646592 w 5035799"/>
              <a:gd name="connsiteY5" fmla="*/ 472477 h 4979273"/>
              <a:gd name="connsiteX6" fmla="*/ 3256483 w 5035799"/>
              <a:gd name="connsiteY6" fmla="*/ 351868 h 4979273"/>
              <a:gd name="connsiteX7" fmla="*/ 3715301 w 5035799"/>
              <a:gd name="connsiteY7" fmla="*/ 261135 h 4979273"/>
              <a:gd name="connsiteX8" fmla="*/ 4274834 w 5035799"/>
              <a:gd name="connsiteY8" fmla="*/ 150485 h 4979273"/>
              <a:gd name="connsiteX9" fmla="*/ 5035799 w 5035799"/>
              <a:gd name="connsiteY9" fmla="*/ 0 h 4979273"/>
              <a:gd name="connsiteX10" fmla="*/ 5035799 w 5035799"/>
              <a:gd name="connsiteY10" fmla="*/ 453667 h 4979273"/>
              <a:gd name="connsiteX11" fmla="*/ 5035799 w 5035799"/>
              <a:gd name="connsiteY11" fmla="*/ 957127 h 4979273"/>
              <a:gd name="connsiteX12" fmla="*/ 5035799 w 5035799"/>
              <a:gd name="connsiteY12" fmla="*/ 1510379 h 4979273"/>
              <a:gd name="connsiteX13" fmla="*/ 5035799 w 5035799"/>
              <a:gd name="connsiteY13" fmla="*/ 2113425 h 4979273"/>
              <a:gd name="connsiteX14" fmla="*/ 5035799 w 5035799"/>
              <a:gd name="connsiteY14" fmla="*/ 2517299 h 4979273"/>
              <a:gd name="connsiteX15" fmla="*/ 5035799 w 5035799"/>
              <a:gd name="connsiteY15" fmla="*/ 2970966 h 4979273"/>
              <a:gd name="connsiteX16" fmla="*/ 5035799 w 5035799"/>
              <a:gd name="connsiteY16" fmla="*/ 3524219 h 4979273"/>
              <a:gd name="connsiteX17" fmla="*/ 5035799 w 5035799"/>
              <a:gd name="connsiteY17" fmla="*/ 4077471 h 4979273"/>
              <a:gd name="connsiteX18" fmla="*/ 5035799 w 5035799"/>
              <a:gd name="connsiteY18" fmla="*/ 4979273 h 4979273"/>
              <a:gd name="connsiteX19" fmla="*/ 4375550 w 5035799"/>
              <a:gd name="connsiteY19" fmla="*/ 4979273 h 4979273"/>
              <a:gd name="connsiteX20" fmla="*/ 3816017 w 5035799"/>
              <a:gd name="connsiteY20" fmla="*/ 4979273 h 4979273"/>
              <a:gd name="connsiteX21" fmla="*/ 3206125 w 5035799"/>
              <a:gd name="connsiteY21" fmla="*/ 4979273 h 4979273"/>
              <a:gd name="connsiteX22" fmla="*/ 2596234 w 5035799"/>
              <a:gd name="connsiteY22" fmla="*/ 4979273 h 4979273"/>
              <a:gd name="connsiteX23" fmla="*/ 2187775 w 5035799"/>
              <a:gd name="connsiteY23" fmla="*/ 4979273 h 4979273"/>
              <a:gd name="connsiteX24" fmla="*/ 1527526 w 5035799"/>
              <a:gd name="connsiteY24" fmla="*/ 4979273 h 4979273"/>
              <a:gd name="connsiteX25" fmla="*/ 967992 w 5035799"/>
              <a:gd name="connsiteY25" fmla="*/ 4979273 h 4979273"/>
              <a:gd name="connsiteX26" fmla="*/ 559533 w 5035799"/>
              <a:gd name="connsiteY26" fmla="*/ 4979273 h 4979273"/>
              <a:gd name="connsiteX27" fmla="*/ 0 w 5035799"/>
              <a:gd name="connsiteY27" fmla="*/ 4979273 h 4979273"/>
              <a:gd name="connsiteX28" fmla="*/ 0 w 5035799"/>
              <a:gd name="connsiteY28" fmla="*/ 4410213 h 4979273"/>
              <a:gd name="connsiteX29" fmla="*/ 0 w 5035799"/>
              <a:gd name="connsiteY29" fmla="*/ 3960656 h 4979273"/>
              <a:gd name="connsiteX30" fmla="*/ 0 w 5035799"/>
              <a:gd name="connsiteY30" fmla="*/ 3471264 h 4979273"/>
              <a:gd name="connsiteX31" fmla="*/ 0 w 5035799"/>
              <a:gd name="connsiteY31" fmla="*/ 2862370 h 4979273"/>
              <a:gd name="connsiteX32" fmla="*/ 0 w 5035799"/>
              <a:gd name="connsiteY32" fmla="*/ 2412813 h 4979273"/>
              <a:gd name="connsiteX33" fmla="*/ 0 w 5035799"/>
              <a:gd name="connsiteY33" fmla="*/ 1923422 h 4979273"/>
              <a:gd name="connsiteX34" fmla="*/ 0 w 5035799"/>
              <a:gd name="connsiteY34" fmla="*/ 995854 h 497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79273" fill="none" extrusionOk="0">
                <a:moveTo>
                  <a:pt x="0" y="995854"/>
                </a:moveTo>
                <a:cubicBezTo>
                  <a:pt x="259625" y="906090"/>
                  <a:pt x="324737" y="949733"/>
                  <a:pt x="609891" y="875245"/>
                </a:cubicBezTo>
                <a:cubicBezTo>
                  <a:pt x="895045" y="800758"/>
                  <a:pt x="963895" y="823811"/>
                  <a:pt x="1169424" y="764595"/>
                </a:cubicBezTo>
                <a:cubicBezTo>
                  <a:pt x="1374952" y="705379"/>
                  <a:pt x="1552129" y="702260"/>
                  <a:pt x="1678600" y="663903"/>
                </a:cubicBezTo>
                <a:cubicBezTo>
                  <a:pt x="1805071" y="625546"/>
                  <a:pt x="2027935" y="616303"/>
                  <a:pt x="2187775" y="563211"/>
                </a:cubicBezTo>
                <a:cubicBezTo>
                  <a:pt x="2347615" y="510119"/>
                  <a:pt x="2514034" y="547557"/>
                  <a:pt x="2646592" y="472477"/>
                </a:cubicBezTo>
                <a:cubicBezTo>
                  <a:pt x="2779150" y="397397"/>
                  <a:pt x="3135031" y="414455"/>
                  <a:pt x="3256483" y="351868"/>
                </a:cubicBezTo>
                <a:cubicBezTo>
                  <a:pt x="3377935" y="289281"/>
                  <a:pt x="3519584" y="322414"/>
                  <a:pt x="3715301" y="261135"/>
                </a:cubicBezTo>
                <a:cubicBezTo>
                  <a:pt x="3911018" y="199856"/>
                  <a:pt x="4158866" y="232887"/>
                  <a:pt x="4274834" y="150485"/>
                </a:cubicBezTo>
                <a:cubicBezTo>
                  <a:pt x="4390802" y="68083"/>
                  <a:pt x="4862272" y="66302"/>
                  <a:pt x="5035799" y="0"/>
                </a:cubicBezTo>
                <a:cubicBezTo>
                  <a:pt x="5037253" y="184127"/>
                  <a:pt x="4991623" y="326851"/>
                  <a:pt x="5035799" y="453667"/>
                </a:cubicBezTo>
                <a:cubicBezTo>
                  <a:pt x="5079975" y="580483"/>
                  <a:pt x="5007855" y="841278"/>
                  <a:pt x="5035799" y="957127"/>
                </a:cubicBezTo>
                <a:cubicBezTo>
                  <a:pt x="5063743" y="1072976"/>
                  <a:pt x="5025195" y="1333361"/>
                  <a:pt x="5035799" y="1510379"/>
                </a:cubicBezTo>
                <a:cubicBezTo>
                  <a:pt x="5046403" y="1687397"/>
                  <a:pt x="5009041" y="1846244"/>
                  <a:pt x="5035799" y="2113425"/>
                </a:cubicBezTo>
                <a:cubicBezTo>
                  <a:pt x="5062557" y="2380606"/>
                  <a:pt x="5029573" y="2363720"/>
                  <a:pt x="5035799" y="2517299"/>
                </a:cubicBezTo>
                <a:cubicBezTo>
                  <a:pt x="5042025" y="2670878"/>
                  <a:pt x="5013731" y="2787192"/>
                  <a:pt x="5035799" y="2970966"/>
                </a:cubicBezTo>
                <a:cubicBezTo>
                  <a:pt x="5057867" y="3154740"/>
                  <a:pt x="5005612" y="3356709"/>
                  <a:pt x="5035799" y="3524219"/>
                </a:cubicBezTo>
                <a:cubicBezTo>
                  <a:pt x="5065986" y="3691729"/>
                  <a:pt x="4974908" y="3825680"/>
                  <a:pt x="5035799" y="4077471"/>
                </a:cubicBezTo>
                <a:cubicBezTo>
                  <a:pt x="5096690" y="4329262"/>
                  <a:pt x="4955033" y="4697716"/>
                  <a:pt x="5035799" y="4979273"/>
                </a:cubicBezTo>
                <a:cubicBezTo>
                  <a:pt x="4795040" y="5013524"/>
                  <a:pt x="4641942" y="4911844"/>
                  <a:pt x="4375550" y="4979273"/>
                </a:cubicBezTo>
                <a:cubicBezTo>
                  <a:pt x="4109158" y="5046702"/>
                  <a:pt x="3948985" y="4929506"/>
                  <a:pt x="3816017" y="4979273"/>
                </a:cubicBezTo>
                <a:cubicBezTo>
                  <a:pt x="3683049" y="5029040"/>
                  <a:pt x="3505824" y="4922526"/>
                  <a:pt x="3206125" y="4979273"/>
                </a:cubicBezTo>
                <a:cubicBezTo>
                  <a:pt x="2906426" y="5036020"/>
                  <a:pt x="2730371" y="4946677"/>
                  <a:pt x="2596234" y="4979273"/>
                </a:cubicBezTo>
                <a:cubicBezTo>
                  <a:pt x="2462097" y="5011869"/>
                  <a:pt x="2325888" y="4953967"/>
                  <a:pt x="2187775" y="4979273"/>
                </a:cubicBezTo>
                <a:cubicBezTo>
                  <a:pt x="2049662" y="5004579"/>
                  <a:pt x="1689777" y="4937534"/>
                  <a:pt x="1527526" y="4979273"/>
                </a:cubicBezTo>
                <a:cubicBezTo>
                  <a:pt x="1365275" y="5021012"/>
                  <a:pt x="1122223" y="4952742"/>
                  <a:pt x="967992" y="4979273"/>
                </a:cubicBezTo>
                <a:cubicBezTo>
                  <a:pt x="813761" y="5005804"/>
                  <a:pt x="662539" y="4931158"/>
                  <a:pt x="559533" y="4979273"/>
                </a:cubicBezTo>
                <a:cubicBezTo>
                  <a:pt x="456527" y="5027388"/>
                  <a:pt x="143932" y="4928647"/>
                  <a:pt x="0" y="4979273"/>
                </a:cubicBezTo>
                <a:cubicBezTo>
                  <a:pt x="-21654" y="4824821"/>
                  <a:pt x="28559" y="4662830"/>
                  <a:pt x="0" y="4410213"/>
                </a:cubicBezTo>
                <a:cubicBezTo>
                  <a:pt x="-28559" y="4157596"/>
                  <a:pt x="41943" y="4079107"/>
                  <a:pt x="0" y="3960656"/>
                </a:cubicBezTo>
                <a:cubicBezTo>
                  <a:pt x="-41943" y="3842205"/>
                  <a:pt x="20208" y="3670981"/>
                  <a:pt x="0" y="3471264"/>
                </a:cubicBezTo>
                <a:cubicBezTo>
                  <a:pt x="-20208" y="3271547"/>
                  <a:pt x="53258" y="3137205"/>
                  <a:pt x="0" y="2862370"/>
                </a:cubicBezTo>
                <a:cubicBezTo>
                  <a:pt x="-53258" y="2587535"/>
                  <a:pt x="28715" y="2627589"/>
                  <a:pt x="0" y="2412813"/>
                </a:cubicBezTo>
                <a:cubicBezTo>
                  <a:pt x="-28715" y="2198037"/>
                  <a:pt x="44026" y="2074803"/>
                  <a:pt x="0" y="1923422"/>
                </a:cubicBezTo>
                <a:cubicBezTo>
                  <a:pt x="-44026" y="1772041"/>
                  <a:pt x="80164" y="1203803"/>
                  <a:pt x="0" y="995854"/>
                </a:cubicBezTo>
                <a:close/>
              </a:path>
              <a:path w="5035799" h="4979273" stroke="0" extrusionOk="0">
                <a:moveTo>
                  <a:pt x="0" y="995854"/>
                </a:moveTo>
                <a:cubicBezTo>
                  <a:pt x="207950" y="887984"/>
                  <a:pt x="408772" y="960010"/>
                  <a:pt x="660249" y="865286"/>
                </a:cubicBezTo>
                <a:cubicBezTo>
                  <a:pt x="911726" y="770563"/>
                  <a:pt x="878571" y="824733"/>
                  <a:pt x="1068708" y="784512"/>
                </a:cubicBezTo>
                <a:cubicBezTo>
                  <a:pt x="1258844" y="744291"/>
                  <a:pt x="1496700" y="707173"/>
                  <a:pt x="1628242" y="673861"/>
                </a:cubicBezTo>
                <a:cubicBezTo>
                  <a:pt x="1759784" y="640549"/>
                  <a:pt x="2151051" y="595535"/>
                  <a:pt x="2288491" y="543294"/>
                </a:cubicBezTo>
                <a:cubicBezTo>
                  <a:pt x="2425931" y="491053"/>
                  <a:pt x="2695316" y="522003"/>
                  <a:pt x="2848024" y="432643"/>
                </a:cubicBezTo>
                <a:cubicBezTo>
                  <a:pt x="3000732" y="343284"/>
                  <a:pt x="3307029" y="409656"/>
                  <a:pt x="3407557" y="321993"/>
                </a:cubicBezTo>
                <a:cubicBezTo>
                  <a:pt x="3508085" y="234330"/>
                  <a:pt x="3735028" y="313722"/>
                  <a:pt x="3916733" y="221301"/>
                </a:cubicBezTo>
                <a:cubicBezTo>
                  <a:pt x="4098438" y="128880"/>
                  <a:pt x="4212689" y="194472"/>
                  <a:pt x="4425908" y="120609"/>
                </a:cubicBezTo>
                <a:cubicBezTo>
                  <a:pt x="4639127" y="46746"/>
                  <a:pt x="4779176" y="72862"/>
                  <a:pt x="5035799" y="0"/>
                </a:cubicBezTo>
                <a:cubicBezTo>
                  <a:pt x="5057076" y="238462"/>
                  <a:pt x="5034077" y="450132"/>
                  <a:pt x="5035799" y="652838"/>
                </a:cubicBezTo>
                <a:cubicBezTo>
                  <a:pt x="5037521" y="855544"/>
                  <a:pt x="4995589" y="1024040"/>
                  <a:pt x="5035799" y="1156298"/>
                </a:cubicBezTo>
                <a:cubicBezTo>
                  <a:pt x="5076009" y="1288556"/>
                  <a:pt x="5034584" y="1557016"/>
                  <a:pt x="5035799" y="1809136"/>
                </a:cubicBezTo>
                <a:cubicBezTo>
                  <a:pt x="5037014" y="2061256"/>
                  <a:pt x="4974064" y="2291268"/>
                  <a:pt x="5035799" y="2461974"/>
                </a:cubicBezTo>
                <a:cubicBezTo>
                  <a:pt x="5097534" y="2632680"/>
                  <a:pt x="4987163" y="2833024"/>
                  <a:pt x="5035799" y="3065019"/>
                </a:cubicBezTo>
                <a:cubicBezTo>
                  <a:pt x="5084435" y="3297014"/>
                  <a:pt x="4985221" y="3478529"/>
                  <a:pt x="5035799" y="3618272"/>
                </a:cubicBezTo>
                <a:cubicBezTo>
                  <a:pt x="5086377" y="3758015"/>
                  <a:pt x="5016970" y="3872518"/>
                  <a:pt x="5035799" y="4121732"/>
                </a:cubicBezTo>
                <a:cubicBezTo>
                  <a:pt x="5054628" y="4370946"/>
                  <a:pt x="4951055" y="4717533"/>
                  <a:pt x="5035799" y="4979273"/>
                </a:cubicBezTo>
                <a:cubicBezTo>
                  <a:pt x="4844552" y="5013445"/>
                  <a:pt x="4583647" y="4968414"/>
                  <a:pt x="4425908" y="4979273"/>
                </a:cubicBezTo>
                <a:cubicBezTo>
                  <a:pt x="4268169" y="4990132"/>
                  <a:pt x="4009302" y="4955427"/>
                  <a:pt x="3816017" y="4979273"/>
                </a:cubicBezTo>
                <a:cubicBezTo>
                  <a:pt x="3622732" y="5003119"/>
                  <a:pt x="3382635" y="4944215"/>
                  <a:pt x="3155767" y="4979273"/>
                </a:cubicBezTo>
                <a:cubicBezTo>
                  <a:pt x="2928899" y="5014331"/>
                  <a:pt x="2664723" y="4956825"/>
                  <a:pt x="2495518" y="4979273"/>
                </a:cubicBezTo>
                <a:cubicBezTo>
                  <a:pt x="2326313" y="5001721"/>
                  <a:pt x="2169483" y="4933308"/>
                  <a:pt x="2036701" y="4979273"/>
                </a:cubicBezTo>
                <a:cubicBezTo>
                  <a:pt x="1903919" y="5025238"/>
                  <a:pt x="1723226" y="4949828"/>
                  <a:pt x="1628242" y="4979273"/>
                </a:cubicBezTo>
                <a:cubicBezTo>
                  <a:pt x="1533258" y="5008718"/>
                  <a:pt x="1284872" y="4901201"/>
                  <a:pt x="967992" y="4979273"/>
                </a:cubicBezTo>
                <a:cubicBezTo>
                  <a:pt x="651112" y="5057345"/>
                  <a:pt x="336824" y="4924052"/>
                  <a:pt x="0" y="4979273"/>
                </a:cubicBezTo>
                <a:cubicBezTo>
                  <a:pt x="-21802" y="4816225"/>
                  <a:pt x="57622" y="4618329"/>
                  <a:pt x="0" y="4330545"/>
                </a:cubicBezTo>
                <a:cubicBezTo>
                  <a:pt x="-57622" y="4042761"/>
                  <a:pt x="65152" y="4020037"/>
                  <a:pt x="0" y="3761485"/>
                </a:cubicBezTo>
                <a:cubicBezTo>
                  <a:pt x="-65152" y="3502933"/>
                  <a:pt x="23448" y="3334862"/>
                  <a:pt x="0" y="3192425"/>
                </a:cubicBezTo>
                <a:cubicBezTo>
                  <a:pt x="-23448" y="3049988"/>
                  <a:pt x="31283" y="2878085"/>
                  <a:pt x="0" y="2742868"/>
                </a:cubicBezTo>
                <a:cubicBezTo>
                  <a:pt x="-31283" y="2607651"/>
                  <a:pt x="28104" y="2297559"/>
                  <a:pt x="0" y="2133974"/>
                </a:cubicBezTo>
                <a:cubicBezTo>
                  <a:pt x="-28104" y="1970389"/>
                  <a:pt x="12600" y="1851999"/>
                  <a:pt x="0" y="1684416"/>
                </a:cubicBezTo>
                <a:cubicBezTo>
                  <a:pt x="-12600" y="1516833"/>
                  <a:pt x="59303" y="1157858"/>
                  <a:pt x="0" y="995854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3376F15F-8E44-41A5-8E64-4EB9A6A193C3}"/>
              </a:ext>
            </a:extLst>
          </p:cNvPr>
          <p:cNvSpPr/>
          <p:nvPr/>
        </p:nvSpPr>
        <p:spPr>
          <a:xfrm flipH="1">
            <a:off x="1656152" y="3244582"/>
            <a:ext cx="3149051" cy="1293638"/>
          </a:xfrm>
          <a:custGeom>
            <a:avLst/>
            <a:gdLst>
              <a:gd name="connsiteX0" fmla="*/ 259230 w 3149051"/>
              <a:gd name="connsiteY0" fmla="*/ 1740538 h 1293638"/>
              <a:gd name="connsiteX1" fmla="*/ 443522 w 3149051"/>
              <a:gd name="connsiteY1" fmla="*/ 1445183 h 1293638"/>
              <a:gd name="connsiteX2" fmla="*/ 620587 w 3149051"/>
              <a:gd name="connsiteY2" fmla="*/ 1161411 h 1293638"/>
              <a:gd name="connsiteX3" fmla="*/ 1134071 w 3149051"/>
              <a:gd name="connsiteY3" fmla="*/ 25824 h 1293638"/>
              <a:gd name="connsiteX4" fmla="*/ 2221462 w 3149051"/>
              <a:gd name="connsiteY4" fmla="*/ 57120 h 1293638"/>
              <a:gd name="connsiteX5" fmla="*/ 2254134 w 3149051"/>
              <a:gd name="connsiteY5" fmla="*/ 1230283 h 1293638"/>
              <a:gd name="connsiteX6" fmla="*/ 1159299 w 3149051"/>
              <a:gd name="connsiteY6" fmla="*/ 1270741 h 1293638"/>
              <a:gd name="connsiteX7" fmla="*/ 727266 w 3149051"/>
              <a:gd name="connsiteY7" fmla="*/ 1496244 h 1293638"/>
              <a:gd name="connsiteX8" fmla="*/ 259230 w 3149051"/>
              <a:gd name="connsiteY8" fmla="*/ 1740538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9051" h="1293638" fill="none" extrusionOk="0">
                <a:moveTo>
                  <a:pt x="259230" y="1740538"/>
                </a:moveTo>
                <a:cubicBezTo>
                  <a:pt x="281976" y="1659903"/>
                  <a:pt x="397707" y="1557142"/>
                  <a:pt x="443522" y="1445183"/>
                </a:cubicBezTo>
                <a:cubicBezTo>
                  <a:pt x="489337" y="1333224"/>
                  <a:pt x="585337" y="1237020"/>
                  <a:pt x="620587" y="1161411"/>
                </a:cubicBezTo>
                <a:cubicBezTo>
                  <a:pt x="-353508" y="848655"/>
                  <a:pt x="-134953" y="375905"/>
                  <a:pt x="1134071" y="25824"/>
                </a:cubicBezTo>
                <a:cubicBezTo>
                  <a:pt x="1513358" y="-35552"/>
                  <a:pt x="1946235" y="-37015"/>
                  <a:pt x="2221462" y="57120"/>
                </a:cubicBezTo>
                <a:cubicBezTo>
                  <a:pt x="3428150" y="96924"/>
                  <a:pt x="3435305" y="1137146"/>
                  <a:pt x="2254134" y="1230283"/>
                </a:cubicBezTo>
                <a:cubicBezTo>
                  <a:pt x="1923920" y="1253219"/>
                  <a:pt x="1474229" y="1399989"/>
                  <a:pt x="1159299" y="1270741"/>
                </a:cubicBezTo>
                <a:cubicBezTo>
                  <a:pt x="956115" y="1407840"/>
                  <a:pt x="851454" y="1373034"/>
                  <a:pt x="727266" y="1496244"/>
                </a:cubicBezTo>
                <a:cubicBezTo>
                  <a:pt x="603078" y="1619454"/>
                  <a:pt x="362583" y="1624217"/>
                  <a:pt x="259230" y="1740538"/>
                </a:cubicBezTo>
                <a:close/>
              </a:path>
              <a:path w="3149051" h="1293638" stroke="0" extrusionOk="0">
                <a:moveTo>
                  <a:pt x="259230" y="1740538"/>
                </a:moveTo>
                <a:cubicBezTo>
                  <a:pt x="331125" y="1623754"/>
                  <a:pt x="391529" y="1549889"/>
                  <a:pt x="432681" y="1462557"/>
                </a:cubicBezTo>
                <a:cubicBezTo>
                  <a:pt x="473833" y="1375225"/>
                  <a:pt x="530918" y="1306823"/>
                  <a:pt x="620587" y="1161411"/>
                </a:cubicBezTo>
                <a:cubicBezTo>
                  <a:pt x="-584364" y="831717"/>
                  <a:pt x="-19134" y="145002"/>
                  <a:pt x="1134071" y="25824"/>
                </a:cubicBezTo>
                <a:cubicBezTo>
                  <a:pt x="1464627" y="-113898"/>
                  <a:pt x="1896943" y="9945"/>
                  <a:pt x="2221462" y="57120"/>
                </a:cubicBezTo>
                <a:cubicBezTo>
                  <a:pt x="3298895" y="206960"/>
                  <a:pt x="3452208" y="840996"/>
                  <a:pt x="2254134" y="1230283"/>
                </a:cubicBezTo>
                <a:cubicBezTo>
                  <a:pt x="1911714" y="1284992"/>
                  <a:pt x="1519063" y="1350559"/>
                  <a:pt x="1159299" y="1270741"/>
                </a:cubicBezTo>
                <a:cubicBezTo>
                  <a:pt x="1003713" y="1401958"/>
                  <a:pt x="797317" y="1435214"/>
                  <a:pt x="718265" y="1500942"/>
                </a:cubicBezTo>
                <a:cubicBezTo>
                  <a:pt x="639213" y="1566669"/>
                  <a:pt x="382213" y="1656386"/>
                  <a:pt x="259230" y="17405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1768"/>
                      <a:gd name="adj2" fmla="val 845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0ECCD-F1C2-4217-888C-56D4CEF105F4}"/>
              </a:ext>
            </a:extLst>
          </p:cNvPr>
          <p:cNvSpPr txBox="1"/>
          <p:nvPr/>
        </p:nvSpPr>
        <p:spPr>
          <a:xfrm>
            <a:off x="1924756" y="3685841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그냥 이거나 먹자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배달의민족 | 순천 여수 광양 협력사">
            <a:extLst>
              <a:ext uri="{FF2B5EF4-FFF2-40B4-BE49-F238E27FC236}">
                <a16:creationId xmlns:a16="http://schemas.microsoft.com/office/drawing/2014/main" id="{FB726E9A-6A0B-413B-8F2C-04B9495B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5012" y="2769463"/>
            <a:ext cx="1670419" cy="19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79E824-6FF0-4228-AACA-33386CE0F80E}"/>
              </a:ext>
            </a:extLst>
          </p:cNvPr>
          <p:cNvSpPr txBox="1"/>
          <p:nvPr/>
        </p:nvSpPr>
        <p:spPr>
          <a:xfrm>
            <a:off x="7175641" y="4827870"/>
            <a:ext cx="207654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배달 중</a:t>
            </a:r>
            <a:r>
              <a:rPr lang="en-US" altLang="ko-KR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3157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F7DC8-BC42-484F-B3C2-3E4F6B79F092}"/>
              </a:ext>
            </a:extLst>
          </p:cNvPr>
          <p:cNvSpPr txBox="1"/>
          <p:nvPr/>
        </p:nvSpPr>
        <p:spPr>
          <a:xfrm>
            <a:off x="7930221" y="2392781"/>
            <a:ext cx="326434" cy="82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rPr>
              <a:t>1</a:t>
            </a:r>
            <a:endParaRPr lang="ko-KR" altLang="en-US" sz="4736" dirty="0">
              <a:ln w="1270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erlin Sans FB Demi" panose="020E0802020502020306" pitchFamily="34" charset="0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0935C9CE-10E3-403C-8A1C-B565C1872FA4}"/>
              </a:ext>
            </a:extLst>
          </p:cNvPr>
          <p:cNvSpPr/>
          <p:nvPr/>
        </p:nvSpPr>
        <p:spPr>
          <a:xfrm rot="5400000" flipH="1">
            <a:off x="662915" y="1293991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58817 w 5035798"/>
              <a:gd name="connsiteY1" fmla="*/ 903743 h 4971693"/>
              <a:gd name="connsiteX2" fmla="*/ 1018350 w 5035798"/>
              <a:gd name="connsiteY2" fmla="*/ 793261 h 4971693"/>
              <a:gd name="connsiteX3" fmla="*/ 1527525 w 5035798"/>
              <a:gd name="connsiteY3" fmla="*/ 692722 h 4971693"/>
              <a:gd name="connsiteX4" fmla="*/ 2087059 w 5035798"/>
              <a:gd name="connsiteY4" fmla="*/ 582240 h 4971693"/>
              <a:gd name="connsiteX5" fmla="*/ 2696950 w 5035798"/>
              <a:gd name="connsiteY5" fmla="*/ 461815 h 4971693"/>
              <a:gd name="connsiteX6" fmla="*/ 3306841 w 5035798"/>
              <a:gd name="connsiteY6" fmla="*/ 341389 h 4971693"/>
              <a:gd name="connsiteX7" fmla="*/ 3967090 w 5035798"/>
              <a:gd name="connsiteY7" fmla="*/ 211021 h 4971693"/>
              <a:gd name="connsiteX8" fmla="*/ 4476265 w 5035798"/>
              <a:gd name="connsiteY8" fmla="*/ 110482 h 4971693"/>
              <a:gd name="connsiteX9" fmla="*/ 5035798 w 5035798"/>
              <a:gd name="connsiteY9" fmla="*/ 0 h 4971693"/>
              <a:gd name="connsiteX10" fmla="*/ 5035798 w 5035798"/>
              <a:gd name="connsiteY10" fmla="*/ 502693 h 4971693"/>
              <a:gd name="connsiteX11" fmla="*/ 5035798 w 5035798"/>
              <a:gd name="connsiteY11" fmla="*/ 905953 h 4971693"/>
              <a:gd name="connsiteX12" fmla="*/ 5035798 w 5035798"/>
              <a:gd name="connsiteY12" fmla="*/ 1408646 h 4971693"/>
              <a:gd name="connsiteX13" fmla="*/ 5035798 w 5035798"/>
              <a:gd name="connsiteY13" fmla="*/ 1861623 h 4971693"/>
              <a:gd name="connsiteX14" fmla="*/ 5035798 w 5035798"/>
              <a:gd name="connsiteY14" fmla="*/ 2414033 h 4971693"/>
              <a:gd name="connsiteX15" fmla="*/ 5035798 w 5035798"/>
              <a:gd name="connsiteY15" fmla="*/ 2916727 h 4971693"/>
              <a:gd name="connsiteX16" fmla="*/ 5035798 w 5035798"/>
              <a:gd name="connsiteY16" fmla="*/ 3419420 h 4971693"/>
              <a:gd name="connsiteX17" fmla="*/ 5035798 w 5035798"/>
              <a:gd name="connsiteY17" fmla="*/ 4021547 h 4971693"/>
              <a:gd name="connsiteX18" fmla="*/ 5035798 w 5035798"/>
              <a:gd name="connsiteY18" fmla="*/ 4971693 h 4971693"/>
              <a:gd name="connsiteX19" fmla="*/ 4576981 w 5035798"/>
              <a:gd name="connsiteY19" fmla="*/ 4971693 h 4971693"/>
              <a:gd name="connsiteX20" fmla="*/ 4168522 w 5035798"/>
              <a:gd name="connsiteY20" fmla="*/ 4971693 h 4971693"/>
              <a:gd name="connsiteX21" fmla="*/ 3760063 w 5035798"/>
              <a:gd name="connsiteY21" fmla="*/ 4971693 h 4971693"/>
              <a:gd name="connsiteX22" fmla="*/ 3351603 w 5035798"/>
              <a:gd name="connsiteY22" fmla="*/ 4971693 h 4971693"/>
              <a:gd name="connsiteX23" fmla="*/ 2892786 w 5035798"/>
              <a:gd name="connsiteY23" fmla="*/ 4971693 h 4971693"/>
              <a:gd name="connsiteX24" fmla="*/ 2484327 w 5035798"/>
              <a:gd name="connsiteY24" fmla="*/ 4971693 h 4971693"/>
              <a:gd name="connsiteX25" fmla="*/ 1824078 w 5035798"/>
              <a:gd name="connsiteY25" fmla="*/ 4971693 h 4971693"/>
              <a:gd name="connsiteX26" fmla="*/ 1365261 w 5035798"/>
              <a:gd name="connsiteY26" fmla="*/ 4971693 h 4971693"/>
              <a:gd name="connsiteX27" fmla="*/ 856086 w 5035798"/>
              <a:gd name="connsiteY27" fmla="*/ 4971693 h 4971693"/>
              <a:gd name="connsiteX28" fmla="*/ 0 w 5035798"/>
              <a:gd name="connsiteY28" fmla="*/ 4971693 h 4971693"/>
              <a:gd name="connsiteX29" fmla="*/ 0 w 5035798"/>
              <a:gd name="connsiteY29" fmla="*/ 4522820 h 4971693"/>
              <a:gd name="connsiteX30" fmla="*/ 0 w 5035798"/>
              <a:gd name="connsiteY30" fmla="*/ 4034174 h 4971693"/>
              <a:gd name="connsiteX31" fmla="*/ 0 w 5035798"/>
              <a:gd name="connsiteY31" fmla="*/ 3545527 h 4971693"/>
              <a:gd name="connsiteX32" fmla="*/ 0 w 5035798"/>
              <a:gd name="connsiteY32" fmla="*/ 2937560 h 4971693"/>
              <a:gd name="connsiteX33" fmla="*/ 0 w 5035798"/>
              <a:gd name="connsiteY33" fmla="*/ 2448914 h 4971693"/>
              <a:gd name="connsiteX34" fmla="*/ 0 w 5035798"/>
              <a:gd name="connsiteY34" fmla="*/ 2000041 h 4971693"/>
              <a:gd name="connsiteX35" fmla="*/ 0 w 5035798"/>
              <a:gd name="connsiteY35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798" h="4971693" fill="none" extrusionOk="0">
                <a:moveTo>
                  <a:pt x="0" y="994338"/>
                </a:moveTo>
                <a:cubicBezTo>
                  <a:pt x="221156" y="939877"/>
                  <a:pt x="354153" y="968658"/>
                  <a:pt x="458817" y="903743"/>
                </a:cubicBezTo>
                <a:cubicBezTo>
                  <a:pt x="563481" y="838828"/>
                  <a:pt x="813057" y="857435"/>
                  <a:pt x="1018350" y="793261"/>
                </a:cubicBezTo>
                <a:cubicBezTo>
                  <a:pt x="1223643" y="729086"/>
                  <a:pt x="1357881" y="758895"/>
                  <a:pt x="1527525" y="692722"/>
                </a:cubicBezTo>
                <a:cubicBezTo>
                  <a:pt x="1697169" y="626549"/>
                  <a:pt x="1860364" y="628360"/>
                  <a:pt x="2087059" y="582240"/>
                </a:cubicBezTo>
                <a:cubicBezTo>
                  <a:pt x="2313754" y="536120"/>
                  <a:pt x="2488795" y="540807"/>
                  <a:pt x="2696950" y="461815"/>
                </a:cubicBezTo>
                <a:cubicBezTo>
                  <a:pt x="2905105" y="382822"/>
                  <a:pt x="3020838" y="461594"/>
                  <a:pt x="3306841" y="341389"/>
                </a:cubicBezTo>
                <a:cubicBezTo>
                  <a:pt x="3592845" y="221185"/>
                  <a:pt x="3731141" y="313625"/>
                  <a:pt x="3967090" y="211021"/>
                </a:cubicBezTo>
                <a:cubicBezTo>
                  <a:pt x="4203038" y="108417"/>
                  <a:pt x="4358422" y="152967"/>
                  <a:pt x="4476265" y="110482"/>
                </a:cubicBezTo>
                <a:cubicBezTo>
                  <a:pt x="4594108" y="67997"/>
                  <a:pt x="4775704" y="67525"/>
                  <a:pt x="5035798" y="0"/>
                </a:cubicBezTo>
                <a:cubicBezTo>
                  <a:pt x="5039175" y="174253"/>
                  <a:pt x="5014861" y="272346"/>
                  <a:pt x="5035798" y="502693"/>
                </a:cubicBezTo>
                <a:cubicBezTo>
                  <a:pt x="5056735" y="733040"/>
                  <a:pt x="5030562" y="719930"/>
                  <a:pt x="5035798" y="905953"/>
                </a:cubicBezTo>
                <a:cubicBezTo>
                  <a:pt x="5041034" y="1091976"/>
                  <a:pt x="4978485" y="1204598"/>
                  <a:pt x="5035798" y="1408646"/>
                </a:cubicBezTo>
                <a:cubicBezTo>
                  <a:pt x="5093111" y="1612694"/>
                  <a:pt x="5022555" y="1669611"/>
                  <a:pt x="5035798" y="1861623"/>
                </a:cubicBezTo>
                <a:cubicBezTo>
                  <a:pt x="5049041" y="2053635"/>
                  <a:pt x="5031928" y="2294861"/>
                  <a:pt x="5035798" y="2414033"/>
                </a:cubicBezTo>
                <a:cubicBezTo>
                  <a:pt x="5039668" y="2533205"/>
                  <a:pt x="4986681" y="2710179"/>
                  <a:pt x="5035798" y="2916727"/>
                </a:cubicBezTo>
                <a:cubicBezTo>
                  <a:pt x="5084915" y="3123275"/>
                  <a:pt x="4994914" y="3274715"/>
                  <a:pt x="5035798" y="3419420"/>
                </a:cubicBezTo>
                <a:cubicBezTo>
                  <a:pt x="5076682" y="3564125"/>
                  <a:pt x="5025553" y="3820233"/>
                  <a:pt x="5035798" y="4021547"/>
                </a:cubicBezTo>
                <a:cubicBezTo>
                  <a:pt x="5046043" y="4222861"/>
                  <a:pt x="4987803" y="4598952"/>
                  <a:pt x="5035798" y="4971693"/>
                </a:cubicBezTo>
                <a:cubicBezTo>
                  <a:pt x="4836636" y="5011746"/>
                  <a:pt x="4774478" y="4939461"/>
                  <a:pt x="4576981" y="4971693"/>
                </a:cubicBezTo>
                <a:cubicBezTo>
                  <a:pt x="4379484" y="5003925"/>
                  <a:pt x="4278557" y="4927513"/>
                  <a:pt x="4168522" y="4971693"/>
                </a:cubicBezTo>
                <a:cubicBezTo>
                  <a:pt x="4058487" y="5015873"/>
                  <a:pt x="3917817" y="4956195"/>
                  <a:pt x="3760063" y="4971693"/>
                </a:cubicBezTo>
                <a:cubicBezTo>
                  <a:pt x="3602309" y="4987191"/>
                  <a:pt x="3490910" y="4970560"/>
                  <a:pt x="3351603" y="4971693"/>
                </a:cubicBezTo>
                <a:cubicBezTo>
                  <a:pt x="3212296" y="4972826"/>
                  <a:pt x="3073909" y="4969447"/>
                  <a:pt x="2892786" y="4971693"/>
                </a:cubicBezTo>
                <a:cubicBezTo>
                  <a:pt x="2711663" y="4973939"/>
                  <a:pt x="2582385" y="4963375"/>
                  <a:pt x="2484327" y="4971693"/>
                </a:cubicBezTo>
                <a:cubicBezTo>
                  <a:pt x="2386269" y="4980011"/>
                  <a:pt x="2057502" y="4962025"/>
                  <a:pt x="1824078" y="4971693"/>
                </a:cubicBezTo>
                <a:cubicBezTo>
                  <a:pt x="1590654" y="4981361"/>
                  <a:pt x="1530839" y="4955340"/>
                  <a:pt x="1365261" y="4971693"/>
                </a:cubicBezTo>
                <a:cubicBezTo>
                  <a:pt x="1199683" y="4988046"/>
                  <a:pt x="1032155" y="4969052"/>
                  <a:pt x="856086" y="4971693"/>
                </a:cubicBezTo>
                <a:cubicBezTo>
                  <a:pt x="680017" y="4974334"/>
                  <a:pt x="352935" y="4903581"/>
                  <a:pt x="0" y="4971693"/>
                </a:cubicBezTo>
                <a:cubicBezTo>
                  <a:pt x="-21337" y="4853845"/>
                  <a:pt x="8052" y="4732912"/>
                  <a:pt x="0" y="4522820"/>
                </a:cubicBezTo>
                <a:cubicBezTo>
                  <a:pt x="-8052" y="4312728"/>
                  <a:pt x="35825" y="4188897"/>
                  <a:pt x="0" y="4034174"/>
                </a:cubicBezTo>
                <a:cubicBezTo>
                  <a:pt x="-35825" y="3879451"/>
                  <a:pt x="40152" y="3643512"/>
                  <a:pt x="0" y="3545527"/>
                </a:cubicBezTo>
                <a:cubicBezTo>
                  <a:pt x="-40152" y="3447542"/>
                  <a:pt x="7865" y="3066766"/>
                  <a:pt x="0" y="2937560"/>
                </a:cubicBezTo>
                <a:cubicBezTo>
                  <a:pt x="-7865" y="2808354"/>
                  <a:pt x="27275" y="2564662"/>
                  <a:pt x="0" y="2448914"/>
                </a:cubicBezTo>
                <a:cubicBezTo>
                  <a:pt x="-27275" y="2333166"/>
                  <a:pt x="46526" y="2124372"/>
                  <a:pt x="0" y="2000041"/>
                </a:cubicBezTo>
                <a:cubicBezTo>
                  <a:pt x="-46526" y="1875710"/>
                  <a:pt x="65378" y="1318143"/>
                  <a:pt x="0" y="994338"/>
                </a:cubicBezTo>
                <a:close/>
              </a:path>
              <a:path w="5035798" h="4971693" stroke="0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74D755-E4BB-48B4-8869-141755BB9BD3}"/>
              </a:ext>
            </a:extLst>
          </p:cNvPr>
          <p:cNvSpPr/>
          <p:nvPr/>
        </p:nvSpPr>
        <p:spPr>
          <a:xfrm rot="5400000" flipV="1">
            <a:off x="5165582" y="1326433"/>
            <a:ext cx="5035799" cy="4906806"/>
          </a:xfrm>
          <a:custGeom>
            <a:avLst/>
            <a:gdLst>
              <a:gd name="connsiteX0" fmla="*/ 0 w 5035799"/>
              <a:gd name="connsiteY0" fmla="*/ 981361 h 4906806"/>
              <a:gd name="connsiteX1" fmla="*/ 609891 w 5035799"/>
              <a:gd name="connsiteY1" fmla="*/ 862507 h 4906806"/>
              <a:gd name="connsiteX2" fmla="*/ 1169424 w 5035799"/>
              <a:gd name="connsiteY2" fmla="*/ 753467 h 4906806"/>
              <a:gd name="connsiteX3" fmla="*/ 1678600 w 5035799"/>
              <a:gd name="connsiteY3" fmla="*/ 654241 h 4906806"/>
              <a:gd name="connsiteX4" fmla="*/ 2187775 w 5035799"/>
              <a:gd name="connsiteY4" fmla="*/ 555014 h 4906806"/>
              <a:gd name="connsiteX5" fmla="*/ 2646592 w 5035799"/>
              <a:gd name="connsiteY5" fmla="*/ 465601 h 4906806"/>
              <a:gd name="connsiteX6" fmla="*/ 3256483 w 5035799"/>
              <a:gd name="connsiteY6" fmla="*/ 346748 h 4906806"/>
              <a:gd name="connsiteX7" fmla="*/ 3715301 w 5035799"/>
              <a:gd name="connsiteY7" fmla="*/ 257335 h 4906806"/>
              <a:gd name="connsiteX8" fmla="*/ 4274834 w 5035799"/>
              <a:gd name="connsiteY8" fmla="*/ 148295 h 4906806"/>
              <a:gd name="connsiteX9" fmla="*/ 5035799 w 5035799"/>
              <a:gd name="connsiteY9" fmla="*/ 0 h 4906806"/>
              <a:gd name="connsiteX10" fmla="*/ 5035799 w 5035799"/>
              <a:gd name="connsiteY10" fmla="*/ 447065 h 4906806"/>
              <a:gd name="connsiteX11" fmla="*/ 5035799 w 5035799"/>
              <a:gd name="connsiteY11" fmla="*/ 943197 h 4906806"/>
              <a:gd name="connsiteX12" fmla="*/ 5035799 w 5035799"/>
              <a:gd name="connsiteY12" fmla="*/ 1488398 h 4906806"/>
              <a:gd name="connsiteX13" fmla="*/ 5035799 w 5035799"/>
              <a:gd name="connsiteY13" fmla="*/ 2082667 h 4906806"/>
              <a:gd name="connsiteX14" fmla="*/ 5035799 w 5035799"/>
              <a:gd name="connsiteY14" fmla="*/ 2480663 h 4906806"/>
              <a:gd name="connsiteX15" fmla="*/ 5035799 w 5035799"/>
              <a:gd name="connsiteY15" fmla="*/ 2927728 h 4906806"/>
              <a:gd name="connsiteX16" fmla="*/ 5035799 w 5035799"/>
              <a:gd name="connsiteY16" fmla="*/ 3472928 h 4906806"/>
              <a:gd name="connsiteX17" fmla="*/ 5035799 w 5035799"/>
              <a:gd name="connsiteY17" fmla="*/ 4018129 h 4906806"/>
              <a:gd name="connsiteX18" fmla="*/ 5035799 w 5035799"/>
              <a:gd name="connsiteY18" fmla="*/ 4906806 h 4906806"/>
              <a:gd name="connsiteX19" fmla="*/ 4375550 w 5035799"/>
              <a:gd name="connsiteY19" fmla="*/ 4906806 h 4906806"/>
              <a:gd name="connsiteX20" fmla="*/ 3816017 w 5035799"/>
              <a:gd name="connsiteY20" fmla="*/ 4906806 h 4906806"/>
              <a:gd name="connsiteX21" fmla="*/ 3206125 w 5035799"/>
              <a:gd name="connsiteY21" fmla="*/ 4906806 h 4906806"/>
              <a:gd name="connsiteX22" fmla="*/ 2596234 w 5035799"/>
              <a:gd name="connsiteY22" fmla="*/ 4906806 h 4906806"/>
              <a:gd name="connsiteX23" fmla="*/ 2187775 w 5035799"/>
              <a:gd name="connsiteY23" fmla="*/ 4906806 h 4906806"/>
              <a:gd name="connsiteX24" fmla="*/ 1527526 w 5035799"/>
              <a:gd name="connsiteY24" fmla="*/ 4906806 h 4906806"/>
              <a:gd name="connsiteX25" fmla="*/ 967992 w 5035799"/>
              <a:gd name="connsiteY25" fmla="*/ 4906806 h 4906806"/>
              <a:gd name="connsiteX26" fmla="*/ 559533 w 5035799"/>
              <a:gd name="connsiteY26" fmla="*/ 4906806 h 4906806"/>
              <a:gd name="connsiteX27" fmla="*/ 0 w 5035799"/>
              <a:gd name="connsiteY27" fmla="*/ 4906806 h 4906806"/>
              <a:gd name="connsiteX28" fmla="*/ 0 w 5035799"/>
              <a:gd name="connsiteY28" fmla="*/ 4346028 h 4906806"/>
              <a:gd name="connsiteX29" fmla="*/ 0 w 5035799"/>
              <a:gd name="connsiteY29" fmla="*/ 3903014 h 4906806"/>
              <a:gd name="connsiteX30" fmla="*/ 0 w 5035799"/>
              <a:gd name="connsiteY30" fmla="*/ 3420745 h 4906806"/>
              <a:gd name="connsiteX31" fmla="*/ 0 w 5035799"/>
              <a:gd name="connsiteY31" fmla="*/ 2820712 h 4906806"/>
              <a:gd name="connsiteX32" fmla="*/ 0 w 5035799"/>
              <a:gd name="connsiteY32" fmla="*/ 2377698 h 4906806"/>
              <a:gd name="connsiteX33" fmla="*/ 0 w 5035799"/>
              <a:gd name="connsiteY33" fmla="*/ 1895429 h 4906806"/>
              <a:gd name="connsiteX34" fmla="*/ 0 w 5035799"/>
              <a:gd name="connsiteY34" fmla="*/ 981361 h 49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06806" fill="none" extrusionOk="0">
                <a:moveTo>
                  <a:pt x="0" y="981361"/>
                </a:moveTo>
                <a:cubicBezTo>
                  <a:pt x="224057" y="935905"/>
                  <a:pt x="347885" y="948740"/>
                  <a:pt x="609891" y="862507"/>
                </a:cubicBezTo>
                <a:cubicBezTo>
                  <a:pt x="871897" y="776274"/>
                  <a:pt x="1060622" y="830490"/>
                  <a:pt x="1169424" y="753467"/>
                </a:cubicBezTo>
                <a:cubicBezTo>
                  <a:pt x="1278226" y="676444"/>
                  <a:pt x="1444024" y="762183"/>
                  <a:pt x="1678600" y="654241"/>
                </a:cubicBezTo>
                <a:cubicBezTo>
                  <a:pt x="1913176" y="546298"/>
                  <a:pt x="2024530" y="592310"/>
                  <a:pt x="2187775" y="555014"/>
                </a:cubicBezTo>
                <a:cubicBezTo>
                  <a:pt x="2351020" y="517718"/>
                  <a:pt x="2501250" y="526167"/>
                  <a:pt x="2646592" y="465601"/>
                </a:cubicBezTo>
                <a:cubicBezTo>
                  <a:pt x="2791934" y="405036"/>
                  <a:pt x="2963439" y="410096"/>
                  <a:pt x="3256483" y="346748"/>
                </a:cubicBezTo>
                <a:cubicBezTo>
                  <a:pt x="3549527" y="283400"/>
                  <a:pt x="3491475" y="327675"/>
                  <a:pt x="3715301" y="257335"/>
                </a:cubicBezTo>
                <a:cubicBezTo>
                  <a:pt x="3939127" y="186995"/>
                  <a:pt x="4056409" y="214932"/>
                  <a:pt x="4274834" y="148295"/>
                </a:cubicBezTo>
                <a:cubicBezTo>
                  <a:pt x="4493258" y="81658"/>
                  <a:pt x="4760822" y="112373"/>
                  <a:pt x="5035799" y="0"/>
                </a:cubicBezTo>
                <a:cubicBezTo>
                  <a:pt x="5045394" y="94266"/>
                  <a:pt x="5035720" y="350340"/>
                  <a:pt x="5035799" y="447065"/>
                </a:cubicBezTo>
                <a:cubicBezTo>
                  <a:pt x="5035878" y="543791"/>
                  <a:pt x="5021510" y="752882"/>
                  <a:pt x="5035799" y="943197"/>
                </a:cubicBezTo>
                <a:cubicBezTo>
                  <a:pt x="5050088" y="1133512"/>
                  <a:pt x="4997438" y="1295435"/>
                  <a:pt x="5035799" y="1488398"/>
                </a:cubicBezTo>
                <a:cubicBezTo>
                  <a:pt x="5074160" y="1681361"/>
                  <a:pt x="4965060" y="1908834"/>
                  <a:pt x="5035799" y="2082667"/>
                </a:cubicBezTo>
                <a:cubicBezTo>
                  <a:pt x="5106538" y="2256500"/>
                  <a:pt x="4998451" y="2398820"/>
                  <a:pt x="5035799" y="2480663"/>
                </a:cubicBezTo>
                <a:cubicBezTo>
                  <a:pt x="5073147" y="2562506"/>
                  <a:pt x="5009014" y="2797839"/>
                  <a:pt x="5035799" y="2927728"/>
                </a:cubicBezTo>
                <a:cubicBezTo>
                  <a:pt x="5062584" y="3057618"/>
                  <a:pt x="5002425" y="3256585"/>
                  <a:pt x="5035799" y="3472928"/>
                </a:cubicBezTo>
                <a:cubicBezTo>
                  <a:pt x="5069173" y="3689271"/>
                  <a:pt x="4991955" y="3854244"/>
                  <a:pt x="5035799" y="4018129"/>
                </a:cubicBezTo>
                <a:cubicBezTo>
                  <a:pt x="5079643" y="4182014"/>
                  <a:pt x="5019895" y="4531302"/>
                  <a:pt x="5035799" y="4906806"/>
                </a:cubicBezTo>
                <a:cubicBezTo>
                  <a:pt x="4795040" y="4941057"/>
                  <a:pt x="4641942" y="4839377"/>
                  <a:pt x="4375550" y="4906806"/>
                </a:cubicBezTo>
                <a:cubicBezTo>
                  <a:pt x="4109158" y="4974235"/>
                  <a:pt x="3948985" y="4857039"/>
                  <a:pt x="3816017" y="4906806"/>
                </a:cubicBezTo>
                <a:cubicBezTo>
                  <a:pt x="3683049" y="4956573"/>
                  <a:pt x="3505824" y="4850059"/>
                  <a:pt x="3206125" y="4906806"/>
                </a:cubicBezTo>
                <a:cubicBezTo>
                  <a:pt x="2906426" y="4963553"/>
                  <a:pt x="2730371" y="4874210"/>
                  <a:pt x="2596234" y="4906806"/>
                </a:cubicBezTo>
                <a:cubicBezTo>
                  <a:pt x="2462097" y="4939402"/>
                  <a:pt x="2325888" y="4881500"/>
                  <a:pt x="2187775" y="4906806"/>
                </a:cubicBezTo>
                <a:cubicBezTo>
                  <a:pt x="2049662" y="4932112"/>
                  <a:pt x="1689777" y="4865067"/>
                  <a:pt x="1527526" y="4906806"/>
                </a:cubicBezTo>
                <a:cubicBezTo>
                  <a:pt x="1365275" y="4948545"/>
                  <a:pt x="1122223" y="4880275"/>
                  <a:pt x="967992" y="4906806"/>
                </a:cubicBezTo>
                <a:cubicBezTo>
                  <a:pt x="813761" y="4933337"/>
                  <a:pt x="662539" y="4858691"/>
                  <a:pt x="559533" y="4906806"/>
                </a:cubicBezTo>
                <a:cubicBezTo>
                  <a:pt x="456527" y="4954921"/>
                  <a:pt x="143932" y="4856180"/>
                  <a:pt x="0" y="4906806"/>
                </a:cubicBezTo>
                <a:cubicBezTo>
                  <a:pt x="-49969" y="4648465"/>
                  <a:pt x="44337" y="4543714"/>
                  <a:pt x="0" y="4346028"/>
                </a:cubicBezTo>
                <a:cubicBezTo>
                  <a:pt x="-44337" y="4148342"/>
                  <a:pt x="9640" y="4010107"/>
                  <a:pt x="0" y="3903014"/>
                </a:cubicBezTo>
                <a:cubicBezTo>
                  <a:pt x="-9640" y="3795921"/>
                  <a:pt x="52538" y="3606776"/>
                  <a:pt x="0" y="3420745"/>
                </a:cubicBezTo>
                <a:cubicBezTo>
                  <a:pt x="-52538" y="3234714"/>
                  <a:pt x="52577" y="2984513"/>
                  <a:pt x="0" y="2820712"/>
                </a:cubicBezTo>
                <a:cubicBezTo>
                  <a:pt x="-52577" y="2656911"/>
                  <a:pt x="8669" y="2559791"/>
                  <a:pt x="0" y="2377698"/>
                </a:cubicBezTo>
                <a:cubicBezTo>
                  <a:pt x="-8669" y="2195605"/>
                  <a:pt x="52434" y="2127107"/>
                  <a:pt x="0" y="1895429"/>
                </a:cubicBezTo>
                <a:cubicBezTo>
                  <a:pt x="-52434" y="1663751"/>
                  <a:pt x="12925" y="1229080"/>
                  <a:pt x="0" y="981361"/>
                </a:cubicBezTo>
                <a:close/>
              </a:path>
              <a:path w="5035799" h="4906806" stroke="0" extrusionOk="0">
                <a:moveTo>
                  <a:pt x="0" y="981361"/>
                </a:moveTo>
                <a:cubicBezTo>
                  <a:pt x="217076" y="901717"/>
                  <a:pt x="511698" y="926681"/>
                  <a:pt x="660249" y="852694"/>
                </a:cubicBezTo>
                <a:cubicBezTo>
                  <a:pt x="808800" y="778707"/>
                  <a:pt x="964184" y="839402"/>
                  <a:pt x="1068708" y="773094"/>
                </a:cubicBezTo>
                <a:cubicBezTo>
                  <a:pt x="1173233" y="706786"/>
                  <a:pt x="1481449" y="715219"/>
                  <a:pt x="1628242" y="664054"/>
                </a:cubicBezTo>
                <a:cubicBezTo>
                  <a:pt x="1775035" y="612888"/>
                  <a:pt x="2082085" y="632699"/>
                  <a:pt x="2288491" y="535387"/>
                </a:cubicBezTo>
                <a:cubicBezTo>
                  <a:pt x="2494897" y="438075"/>
                  <a:pt x="2693450" y="474939"/>
                  <a:pt x="2848024" y="426347"/>
                </a:cubicBezTo>
                <a:cubicBezTo>
                  <a:pt x="3002598" y="377755"/>
                  <a:pt x="3176117" y="363376"/>
                  <a:pt x="3407557" y="317307"/>
                </a:cubicBezTo>
                <a:cubicBezTo>
                  <a:pt x="3638996" y="271238"/>
                  <a:pt x="3699591" y="262148"/>
                  <a:pt x="3916733" y="218080"/>
                </a:cubicBezTo>
                <a:cubicBezTo>
                  <a:pt x="4133875" y="174012"/>
                  <a:pt x="4269931" y="204783"/>
                  <a:pt x="4425908" y="118854"/>
                </a:cubicBezTo>
                <a:cubicBezTo>
                  <a:pt x="4581885" y="32925"/>
                  <a:pt x="4765779" y="72848"/>
                  <a:pt x="5035799" y="0"/>
                </a:cubicBezTo>
                <a:cubicBezTo>
                  <a:pt x="5104231" y="198432"/>
                  <a:pt x="4979644" y="365453"/>
                  <a:pt x="5035799" y="643337"/>
                </a:cubicBezTo>
                <a:cubicBezTo>
                  <a:pt x="5091954" y="921221"/>
                  <a:pt x="5005620" y="920357"/>
                  <a:pt x="5035799" y="1139469"/>
                </a:cubicBezTo>
                <a:cubicBezTo>
                  <a:pt x="5065978" y="1358581"/>
                  <a:pt x="5034151" y="1470238"/>
                  <a:pt x="5035799" y="1782806"/>
                </a:cubicBezTo>
                <a:cubicBezTo>
                  <a:pt x="5037447" y="2095374"/>
                  <a:pt x="4987944" y="2259019"/>
                  <a:pt x="5035799" y="2426143"/>
                </a:cubicBezTo>
                <a:cubicBezTo>
                  <a:pt x="5083654" y="2593267"/>
                  <a:pt x="4979586" y="2727692"/>
                  <a:pt x="5035799" y="3020412"/>
                </a:cubicBezTo>
                <a:cubicBezTo>
                  <a:pt x="5092012" y="3313132"/>
                  <a:pt x="5011973" y="3312588"/>
                  <a:pt x="5035799" y="3565612"/>
                </a:cubicBezTo>
                <a:cubicBezTo>
                  <a:pt x="5059625" y="3818636"/>
                  <a:pt x="5012281" y="3852020"/>
                  <a:pt x="5035799" y="4061745"/>
                </a:cubicBezTo>
                <a:cubicBezTo>
                  <a:pt x="5059317" y="4271470"/>
                  <a:pt x="5010610" y="4700270"/>
                  <a:pt x="5035799" y="4906806"/>
                </a:cubicBezTo>
                <a:cubicBezTo>
                  <a:pt x="4844552" y="4940978"/>
                  <a:pt x="4583647" y="4895947"/>
                  <a:pt x="4425908" y="4906806"/>
                </a:cubicBezTo>
                <a:cubicBezTo>
                  <a:pt x="4268169" y="4917665"/>
                  <a:pt x="4009302" y="4882960"/>
                  <a:pt x="3816017" y="4906806"/>
                </a:cubicBezTo>
                <a:cubicBezTo>
                  <a:pt x="3622732" y="4930652"/>
                  <a:pt x="3382635" y="4871748"/>
                  <a:pt x="3155767" y="4906806"/>
                </a:cubicBezTo>
                <a:cubicBezTo>
                  <a:pt x="2928899" y="4941864"/>
                  <a:pt x="2664723" y="4884358"/>
                  <a:pt x="2495518" y="4906806"/>
                </a:cubicBezTo>
                <a:cubicBezTo>
                  <a:pt x="2326313" y="4929254"/>
                  <a:pt x="2169483" y="4860841"/>
                  <a:pt x="2036701" y="4906806"/>
                </a:cubicBezTo>
                <a:cubicBezTo>
                  <a:pt x="1903919" y="4952771"/>
                  <a:pt x="1723226" y="4877361"/>
                  <a:pt x="1628242" y="4906806"/>
                </a:cubicBezTo>
                <a:cubicBezTo>
                  <a:pt x="1533258" y="4936251"/>
                  <a:pt x="1284872" y="4828734"/>
                  <a:pt x="967992" y="4906806"/>
                </a:cubicBezTo>
                <a:cubicBezTo>
                  <a:pt x="651112" y="4984878"/>
                  <a:pt x="336824" y="4851585"/>
                  <a:pt x="0" y="4906806"/>
                </a:cubicBezTo>
                <a:cubicBezTo>
                  <a:pt x="-68109" y="4737133"/>
                  <a:pt x="57228" y="4571616"/>
                  <a:pt x="0" y="4267519"/>
                </a:cubicBezTo>
                <a:cubicBezTo>
                  <a:pt x="-57228" y="3963422"/>
                  <a:pt x="7571" y="3946797"/>
                  <a:pt x="0" y="3706741"/>
                </a:cubicBezTo>
                <a:cubicBezTo>
                  <a:pt x="-7571" y="3466685"/>
                  <a:pt x="59628" y="3349478"/>
                  <a:pt x="0" y="3145964"/>
                </a:cubicBezTo>
                <a:cubicBezTo>
                  <a:pt x="-59628" y="2942450"/>
                  <a:pt x="51072" y="2861002"/>
                  <a:pt x="0" y="2702949"/>
                </a:cubicBezTo>
                <a:cubicBezTo>
                  <a:pt x="-51072" y="2544897"/>
                  <a:pt x="52276" y="2327486"/>
                  <a:pt x="0" y="2102917"/>
                </a:cubicBezTo>
                <a:cubicBezTo>
                  <a:pt x="-52276" y="1878348"/>
                  <a:pt x="16402" y="1859052"/>
                  <a:pt x="0" y="1659902"/>
                </a:cubicBezTo>
                <a:cubicBezTo>
                  <a:pt x="-16402" y="1460752"/>
                  <a:pt x="76840" y="1288198"/>
                  <a:pt x="0" y="98136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4691CA-38A5-4C5D-B01E-478AD59A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8" y="3248898"/>
            <a:ext cx="3007072" cy="3007072"/>
          </a:xfrm>
          <a:prstGeom prst="rect">
            <a:avLst/>
          </a:prstGeom>
        </p:spPr>
      </p:pic>
      <p:pic>
        <p:nvPicPr>
          <p:cNvPr id="6" name="그림 5" descr="사람, 먹는, 페이스트리이(가) 표시된 사진&#10;&#10;자동 생성된 설명">
            <a:extLst>
              <a:ext uri="{FF2B5EF4-FFF2-40B4-BE49-F238E27FC236}">
                <a16:creationId xmlns:a16="http://schemas.microsoft.com/office/drawing/2014/main" id="{28ADCBDC-C2ED-4E0B-912C-CD3C6F60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6" b="99720" l="7034" r="89602">
                        <a14:foregroundMark x1="30785" y1="49486" x2="38430" y2="59570"/>
                        <a14:foregroundMark x1="35576" y1="40243" x2="46483" y2="55182"/>
                        <a14:foregroundMark x1="38226" y1="38375" x2="53517" y2="57610"/>
                        <a14:foregroundMark x1="51070" y1="40896" x2="59939" y2="57236"/>
                        <a14:foregroundMark x1="50866" y1="37348" x2="59939" y2="50980"/>
                        <a14:foregroundMark x1="29766" y1="36788" x2="33435" y2="48273"/>
                        <a14:foregroundMark x1="34353" y1="36695" x2="40571" y2="51354"/>
                        <a14:foregroundMark x1="32518" y1="79365" x2="20285" y2="94865"/>
                        <a14:foregroundMark x1="33945" y1="76657" x2="20285" y2="93371"/>
                        <a14:foregroundMark x1="22324" y1="84127" x2="11621" y2="97292"/>
                        <a14:foregroundMark x1="7645" y1="98133" x2="7034" y2="99813"/>
                        <a14:foregroundMark x1="84811" y1="35481" x2="82467" y2="50140"/>
                        <a14:foregroundMark x1="86850" y1="35668" x2="80428" y2="55182"/>
                        <a14:foregroundMark x1="84098" y1="43604" x2="81142" y2="58637"/>
                        <a14:foregroundMark x1="79613" y1="35107" x2="79817" y2="42764"/>
                        <a14:foregroundMark x1="57594" y1="11204" x2="56269" y2="19141"/>
                        <a14:foregroundMark x1="58512" y1="6256" x2="43221" y2="1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8" y="2242502"/>
            <a:ext cx="3714459" cy="405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C2D77-0BAA-4F34-8DF6-D81ABA93F12B}"/>
              </a:ext>
            </a:extLst>
          </p:cNvPr>
          <p:cNvSpPr txBox="1"/>
          <p:nvPr/>
        </p:nvSpPr>
        <p:spPr>
          <a:xfrm>
            <a:off x="3180814" y="1820342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 </a:t>
            </a:r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치킨이닭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45F81-FE9D-4FC2-AF90-4B2881BD6F39}"/>
              </a:ext>
            </a:extLst>
          </p:cNvPr>
          <p:cNvSpPr txBox="1"/>
          <p:nvPr/>
        </p:nvSpPr>
        <p:spPr>
          <a:xfrm>
            <a:off x="6795191" y="2483514"/>
            <a:ext cx="396634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원하던 </a:t>
            </a:r>
            <a:endParaRPr lang="en-US" altLang="ko-KR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바삭함이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아니야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A4E5-54BE-4FC4-BBF3-D203100BB46B}"/>
              </a:ext>
            </a:extLst>
          </p:cNvPr>
          <p:cNvSpPr txBox="1"/>
          <p:nvPr/>
        </p:nvSpPr>
        <p:spPr>
          <a:xfrm rot="179718">
            <a:off x="2604504" y="5145779"/>
            <a:ext cx="2290158" cy="8211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736" dirty="0" err="1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바ㅅ</a:t>
            </a:r>
            <a:r>
              <a:rPr lang="en-US" altLang="ko-KR" sz="4736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…?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782-E9A1-4B8F-B5AD-6CD245BEAC36}"/>
              </a:ext>
            </a:extLst>
          </p:cNvPr>
          <p:cNvSpPr txBox="1"/>
          <p:nvPr/>
        </p:nvSpPr>
        <p:spPr>
          <a:xfrm rot="20758798">
            <a:off x="1157509" y="4341370"/>
            <a:ext cx="2290158" cy="686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바삭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727BA3-B140-47BE-AA18-2F3339D3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1" y="844879"/>
            <a:ext cx="10307576" cy="5738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71001-AB1D-45B8-A5BA-B14C481CE2C5}"/>
              </a:ext>
            </a:extLst>
          </p:cNvPr>
          <p:cNvSpPr txBox="1"/>
          <p:nvPr/>
        </p:nvSpPr>
        <p:spPr>
          <a:xfrm>
            <a:off x="1230606" y="2650117"/>
            <a:ext cx="2954236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배민 다신 안 써</a:t>
            </a:r>
            <a:r>
              <a:rPr lang="en-US" altLang="ko-KR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!!!</a:t>
            </a:r>
            <a:endParaRPr lang="ko-KR" altLang="en-US" sz="3508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53A33-650C-4648-8B48-6B240A7E31DB}"/>
              </a:ext>
            </a:extLst>
          </p:cNvPr>
          <p:cNvSpPr txBox="1"/>
          <p:nvPr/>
        </p:nvSpPr>
        <p:spPr>
          <a:xfrm rot="20678741">
            <a:off x="799318" y="1860784"/>
            <a:ext cx="514612" cy="98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8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60BDE-3829-47CD-98CF-A663C3DF115F}"/>
              </a:ext>
            </a:extLst>
          </p:cNvPr>
          <p:cNvSpPr txBox="1"/>
          <p:nvPr/>
        </p:nvSpPr>
        <p:spPr>
          <a:xfrm>
            <a:off x="1405609" y="1890225"/>
            <a:ext cx="51461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1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AAAC6-5491-48E4-824C-189BA0C52E15}"/>
              </a:ext>
            </a:extLst>
          </p:cNvPr>
          <p:cNvSpPr txBox="1"/>
          <p:nvPr/>
        </p:nvSpPr>
        <p:spPr>
          <a:xfrm>
            <a:off x="1760933" y="1975739"/>
            <a:ext cx="710647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</a:t>
            </a:r>
            <a:r>
              <a:rPr lang="en-US" altLang="ko-KR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859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70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94FB8E-6A3E-44B1-854F-CB7B4AA4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4" y="924854"/>
            <a:ext cx="10300675" cy="570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AD43C-4056-40C4-8B73-98B89AB32F05}"/>
              </a:ext>
            </a:extLst>
          </p:cNvPr>
          <p:cNvSpPr txBox="1"/>
          <p:nvPr/>
        </p:nvSpPr>
        <p:spPr>
          <a:xfrm>
            <a:off x="1070766" y="1526107"/>
            <a:ext cx="396634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주장이라는 거 </a:t>
            </a:r>
            <a:endParaRPr lang="en-US" altLang="ko-KR" sz="2806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4AD1-5D7A-4025-8C1C-3824F4931B51}"/>
              </a:ext>
            </a:extLst>
          </p:cNvPr>
          <p:cNvSpPr txBox="1"/>
          <p:nvPr/>
        </p:nvSpPr>
        <p:spPr>
          <a:xfrm>
            <a:off x="5996887" y="2809350"/>
            <a:ext cx="3901949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고생해서 고른 치킨이 맘에 안 든다고 </a:t>
            </a:r>
            <a:r>
              <a:rPr lang="ko-KR" altLang="en-US" sz="2105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배민을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안 쓴다는 건 </a:t>
            </a:r>
            <a:r>
              <a:rPr lang="en-US" altLang="ko-KR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,,, 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주장이죠 </a:t>
            </a:r>
            <a:endParaRPr lang="en-US" altLang="ko-KR" sz="2105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49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2593</TotalTime>
  <Words>1712</Words>
  <Application>Microsoft Office PowerPoint</Application>
  <PresentationFormat>사용자 지정</PresentationFormat>
  <Paragraphs>440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7" baseType="lpstr">
      <vt:lpstr>나눔손글씨 바른정신</vt:lpstr>
      <vt:lpstr>나눔스퀘어 Bold</vt:lpstr>
      <vt:lpstr>배달의민족 도현</vt:lpstr>
      <vt:lpstr>배달의민족 연성</vt:lpstr>
      <vt:lpstr>배달의민족 을지로체 TTF</vt:lpstr>
      <vt:lpstr>배달의민족 주아</vt:lpstr>
      <vt:lpstr>배달의민족 한나는 열한살</vt:lpstr>
      <vt:lpstr>배달의민족 한나체</vt:lpstr>
      <vt:lpstr>배달의민족 한나체 Air</vt:lpstr>
      <vt:lpstr>배달의민족 한나체 Pro</vt:lpstr>
      <vt:lpstr>배민 을지로10년후체</vt:lpstr>
      <vt:lpstr>-윤고딕320</vt:lpstr>
      <vt:lpstr>Arial</vt:lpstr>
      <vt:lpstr>Berlin Sans FB Demi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김차헌</cp:lastModifiedBy>
  <cp:revision>136</cp:revision>
  <dcterms:created xsi:type="dcterms:W3CDTF">2021-07-12T14:47:02Z</dcterms:created>
  <dcterms:modified xsi:type="dcterms:W3CDTF">2021-07-15T14:26:45Z</dcterms:modified>
</cp:coreProperties>
</file>